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20" r:id="rId6"/>
    <p:sldMasterId id="2147483735" r:id="rId7"/>
    <p:sldMasterId id="2147483767" r:id="rId8"/>
    <p:sldMasterId id="2147483778" r:id="rId9"/>
  </p:sldMasterIdLst>
  <p:notesMasterIdLst>
    <p:notesMasterId r:id="rId25"/>
  </p:notesMasterIdLst>
  <p:handoutMasterIdLst>
    <p:handoutMasterId r:id="rId26"/>
  </p:handoutMasterIdLst>
  <p:sldIdLst>
    <p:sldId id="354" r:id="rId10"/>
    <p:sldId id="269" r:id="rId11"/>
    <p:sldId id="1163" r:id="rId12"/>
    <p:sldId id="338" r:id="rId13"/>
    <p:sldId id="1166" r:id="rId14"/>
    <p:sldId id="1167" r:id="rId15"/>
    <p:sldId id="1168" r:id="rId16"/>
    <p:sldId id="1170" r:id="rId17"/>
    <p:sldId id="1164" r:id="rId18"/>
    <p:sldId id="1171" r:id="rId19"/>
    <p:sldId id="1169" r:id="rId20"/>
    <p:sldId id="1172" r:id="rId21"/>
    <p:sldId id="341" r:id="rId22"/>
    <p:sldId id="1173" r:id="rId23"/>
    <p:sldId id="35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599F39-983B-CC2F-EC31-55A611A61398}" name="Ammie Davies" initials="AD" userId="S::ammie.davies@fortescue.com::a57d7c57-8960-4cf2-9e3b-94ce6a2eb753" providerId="AD"/>
  <p188:author id="{5609F962-2E7F-F88E-EBD4-D75CF1EEEC77}" name="Lisa Harris" initials="LH" userId="S::lisa.harris@fortescue.com::17589eaf-35ff-41b3-b49b-76c6cd0d4e4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38B98C-F9A6-48D0-9C7C-8A0745E6572E}" v="5" dt="2024-01-30T08:03:02.081"/>
    <p1510:client id="{B9A166A0-BE58-3651-8B92-6197724D494F}" v="80" dt="2024-02-01T01:17:45.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6217"/>
  </p:normalViewPr>
  <p:slideViewPr>
    <p:cSldViewPr snapToGrid="0" showGuides="1">
      <p:cViewPr varScale="1">
        <p:scale>
          <a:sx n="68" d="100"/>
          <a:sy n="68" d="100"/>
        </p:scale>
        <p:origin x="60" y="10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376E4-1FA2-420F-8690-57768F29DB87}" type="doc">
      <dgm:prSet loTypeId="urn:microsoft.com/office/officeart/2005/8/layout/default" loCatId="list" qsTypeId="urn:microsoft.com/office/officeart/2005/8/quickstyle/simple2" qsCatId="simple" csTypeId="urn:microsoft.com/office/officeart/2005/8/colors/colorful3" csCatId="colorful" phldr="1"/>
      <dgm:spPr/>
      <dgm:t>
        <a:bodyPr/>
        <a:lstStyle/>
        <a:p>
          <a:endParaRPr lang="en-US"/>
        </a:p>
      </dgm:t>
    </dgm:pt>
    <dgm:pt modelId="{AB40E2DA-C0A0-4C25-A2B2-B950FCDF6267}">
      <dgm:prSet/>
      <dgm:spPr/>
      <dgm:t>
        <a:bodyPr/>
        <a:lstStyle/>
        <a:p>
          <a:r>
            <a:rPr lang="en-AU" b="1"/>
            <a:t>Trafficking persons</a:t>
          </a:r>
          <a:br>
            <a:rPr lang="en-AU" b="1"/>
          </a:br>
          <a:r>
            <a:rPr lang="en-US"/>
            <a:t>R</a:t>
          </a:r>
          <a:r>
            <a:rPr lang="en-US" b="0" i="0"/>
            <a:t>ecruitment, harboring and movement of a person for exploitation.</a:t>
          </a:r>
          <a:endParaRPr lang="en-US"/>
        </a:p>
      </dgm:t>
    </dgm:pt>
    <dgm:pt modelId="{C3869119-8855-4FAB-9745-1104D57EC48D}" type="parTrans" cxnId="{848C2AC5-8A90-4594-A23F-F066BED501D2}">
      <dgm:prSet/>
      <dgm:spPr/>
      <dgm:t>
        <a:bodyPr/>
        <a:lstStyle/>
        <a:p>
          <a:endParaRPr lang="en-US"/>
        </a:p>
      </dgm:t>
    </dgm:pt>
    <dgm:pt modelId="{F98A9E2D-ACC5-4669-8C61-3A43990829A6}" type="sibTrans" cxnId="{848C2AC5-8A90-4594-A23F-F066BED501D2}">
      <dgm:prSet/>
      <dgm:spPr/>
      <dgm:t>
        <a:bodyPr/>
        <a:lstStyle/>
        <a:p>
          <a:endParaRPr lang="en-US"/>
        </a:p>
      </dgm:t>
    </dgm:pt>
    <dgm:pt modelId="{A17E86A5-4FCC-4FD2-8243-B461B8719C80}">
      <dgm:prSet/>
      <dgm:spPr/>
      <dgm:t>
        <a:bodyPr/>
        <a:lstStyle/>
        <a:p>
          <a:r>
            <a:rPr lang="en-AU" b="1"/>
            <a:t>Slavery</a:t>
          </a:r>
          <a:br>
            <a:rPr lang="en-AU" b="1"/>
          </a:br>
          <a:r>
            <a:rPr lang="en-US" b="0" i="0"/>
            <a:t>Offender </a:t>
          </a:r>
          <a:r>
            <a:rPr lang="en-US"/>
            <a:t>exercises</a:t>
          </a:r>
          <a:r>
            <a:rPr lang="en-US" b="0" i="0"/>
            <a:t> powers of ownership, including the power to make a </a:t>
          </a:r>
          <a:br>
            <a:rPr lang="en-US" b="0" i="0"/>
          </a:br>
          <a:r>
            <a:rPr lang="en-US" b="0" i="0"/>
            <a:t>person an object of purchase.</a:t>
          </a:r>
          <a:endParaRPr lang="en-US"/>
        </a:p>
      </dgm:t>
    </dgm:pt>
    <dgm:pt modelId="{8C65D0FB-93E1-4807-8A0E-8A3626D3BA06}" type="parTrans" cxnId="{1437A647-749F-475D-9692-1C4D645CBF7B}">
      <dgm:prSet/>
      <dgm:spPr/>
      <dgm:t>
        <a:bodyPr/>
        <a:lstStyle/>
        <a:p>
          <a:endParaRPr lang="en-US"/>
        </a:p>
      </dgm:t>
    </dgm:pt>
    <dgm:pt modelId="{5603A319-633C-463D-83CE-8EDF62589B2E}" type="sibTrans" cxnId="{1437A647-749F-475D-9692-1C4D645CBF7B}">
      <dgm:prSet/>
      <dgm:spPr/>
      <dgm:t>
        <a:bodyPr/>
        <a:lstStyle/>
        <a:p>
          <a:endParaRPr lang="en-US"/>
        </a:p>
      </dgm:t>
    </dgm:pt>
    <dgm:pt modelId="{D8A84BA9-6472-417F-A309-56A5D63591E9}">
      <dgm:prSet/>
      <dgm:spPr/>
      <dgm:t>
        <a:bodyPr/>
        <a:lstStyle/>
        <a:p>
          <a:r>
            <a:rPr lang="en-US" b="1"/>
            <a:t>Forced labour</a:t>
          </a:r>
          <a:br>
            <a:rPr lang="en-US" b="1"/>
          </a:br>
          <a:r>
            <a:rPr lang="en-US"/>
            <a:t>T</a:t>
          </a:r>
          <a:r>
            <a:rPr lang="en-US" b="0" i="0"/>
            <a:t>he victim is not free to stop working or not free to leave their place of work.</a:t>
          </a:r>
          <a:endParaRPr lang="en-US"/>
        </a:p>
      </dgm:t>
    </dgm:pt>
    <dgm:pt modelId="{92320264-667A-434C-A752-FE196C3BAC89}" type="parTrans" cxnId="{F109CD2B-5134-4AE5-8A0A-8D4565BB6ADE}">
      <dgm:prSet/>
      <dgm:spPr/>
      <dgm:t>
        <a:bodyPr/>
        <a:lstStyle/>
        <a:p>
          <a:endParaRPr lang="en-US"/>
        </a:p>
      </dgm:t>
    </dgm:pt>
    <dgm:pt modelId="{09BBEB4B-BE24-4061-8394-56D33D34EE18}" type="sibTrans" cxnId="{F109CD2B-5134-4AE5-8A0A-8D4565BB6ADE}">
      <dgm:prSet/>
      <dgm:spPr/>
      <dgm:t>
        <a:bodyPr/>
        <a:lstStyle/>
        <a:p>
          <a:endParaRPr lang="en-US"/>
        </a:p>
      </dgm:t>
    </dgm:pt>
    <dgm:pt modelId="{3DD2D4AE-C2AA-46F5-9D05-2790C3389801}">
      <dgm:prSet/>
      <dgm:spPr/>
      <dgm:t>
        <a:bodyPr/>
        <a:lstStyle/>
        <a:p>
          <a:r>
            <a:rPr lang="en-AU" b="1" dirty="0"/>
            <a:t>Domestic Servitude</a:t>
          </a:r>
          <a:br>
            <a:rPr lang="en-AU" b="1" dirty="0"/>
          </a:br>
          <a:r>
            <a:rPr lang="en-US" dirty="0"/>
            <a:t>T</a:t>
          </a:r>
          <a:r>
            <a:rPr lang="en-US" b="0" i="0" dirty="0"/>
            <a:t>he victim’s personal freedom is significantly restricted, and they are not free to stop working or leave their place of work.</a:t>
          </a:r>
          <a:endParaRPr lang="en-US" dirty="0"/>
        </a:p>
      </dgm:t>
    </dgm:pt>
    <dgm:pt modelId="{21544C2C-68E7-41B0-BDDA-D019C78FFE8B}" type="parTrans" cxnId="{A0C3D10F-5AFB-437D-AA40-6DE957FA25E5}">
      <dgm:prSet/>
      <dgm:spPr/>
      <dgm:t>
        <a:bodyPr/>
        <a:lstStyle/>
        <a:p>
          <a:endParaRPr lang="en-US"/>
        </a:p>
      </dgm:t>
    </dgm:pt>
    <dgm:pt modelId="{77C10293-FE38-4A6E-B8F3-904E1C74B737}" type="sibTrans" cxnId="{A0C3D10F-5AFB-437D-AA40-6DE957FA25E5}">
      <dgm:prSet/>
      <dgm:spPr/>
      <dgm:t>
        <a:bodyPr/>
        <a:lstStyle/>
        <a:p>
          <a:endParaRPr lang="en-US"/>
        </a:p>
      </dgm:t>
    </dgm:pt>
    <dgm:pt modelId="{D2A6D4AD-1D8B-49C0-8A16-B23F28566C93}">
      <dgm:prSet/>
      <dgm:spPr/>
      <dgm:t>
        <a:bodyPr/>
        <a:lstStyle/>
        <a:p>
          <a:r>
            <a:rPr lang="en-AU" b="1"/>
            <a:t>Debt bondage</a:t>
          </a:r>
          <a:br>
            <a:rPr lang="en-AU" b="1"/>
          </a:br>
          <a:r>
            <a:rPr lang="en-US"/>
            <a:t>The victim’s services are pledged as security for a debt and the debt is </a:t>
          </a:r>
          <a:br>
            <a:rPr lang="en-US"/>
          </a:br>
          <a:r>
            <a:rPr lang="en-US"/>
            <a:t>manifestly excessive </a:t>
          </a:r>
        </a:p>
      </dgm:t>
    </dgm:pt>
    <dgm:pt modelId="{74E3B819-4B9F-40F6-B135-88D3CC7C5C83}" type="parTrans" cxnId="{6F926798-2D85-49A1-828A-AF19CB67475F}">
      <dgm:prSet/>
      <dgm:spPr/>
      <dgm:t>
        <a:bodyPr/>
        <a:lstStyle/>
        <a:p>
          <a:endParaRPr lang="en-US"/>
        </a:p>
      </dgm:t>
    </dgm:pt>
    <dgm:pt modelId="{956A635E-C0D6-45D7-B9B1-592530B38B3D}" type="sibTrans" cxnId="{6F926798-2D85-49A1-828A-AF19CB67475F}">
      <dgm:prSet/>
      <dgm:spPr/>
      <dgm:t>
        <a:bodyPr/>
        <a:lstStyle/>
        <a:p>
          <a:endParaRPr lang="en-US"/>
        </a:p>
      </dgm:t>
    </dgm:pt>
    <dgm:pt modelId="{DCCDB10F-664C-4F4B-8111-2966A7E16A4B}">
      <dgm:prSet/>
      <dgm:spPr/>
      <dgm:t>
        <a:bodyPr/>
        <a:lstStyle/>
        <a:p>
          <a:r>
            <a:rPr lang="en-US" b="1"/>
            <a:t>Child labour</a:t>
          </a:r>
          <a:br>
            <a:rPr lang="en-US" b="1"/>
          </a:br>
          <a:r>
            <a:rPr lang="en-US"/>
            <a:t>Exploited through slavery, including for sexual exploitation, hazardous work environments, to produce or traffic drugs.</a:t>
          </a:r>
        </a:p>
      </dgm:t>
    </dgm:pt>
    <dgm:pt modelId="{3C37F3BC-1435-42E9-AF85-CECA24CB05F1}" type="parTrans" cxnId="{6EC283CC-5079-41DD-AF83-A9A5B681AE8E}">
      <dgm:prSet/>
      <dgm:spPr/>
      <dgm:t>
        <a:bodyPr/>
        <a:lstStyle/>
        <a:p>
          <a:endParaRPr lang="en-US"/>
        </a:p>
      </dgm:t>
    </dgm:pt>
    <dgm:pt modelId="{2B121695-D927-4584-AEEC-F6337A2A37CD}" type="sibTrans" cxnId="{6EC283CC-5079-41DD-AF83-A9A5B681AE8E}">
      <dgm:prSet/>
      <dgm:spPr/>
      <dgm:t>
        <a:bodyPr/>
        <a:lstStyle/>
        <a:p>
          <a:endParaRPr lang="en-US"/>
        </a:p>
      </dgm:t>
    </dgm:pt>
    <dgm:pt modelId="{1398CF3D-CE2E-41EA-9771-A2B25426432B}">
      <dgm:prSet/>
      <dgm:spPr/>
      <dgm:t>
        <a:bodyPr/>
        <a:lstStyle/>
        <a:p>
          <a:r>
            <a:rPr lang="en-US" b="1"/>
            <a:t>Forced marriage</a:t>
          </a:r>
          <a:br>
            <a:rPr lang="en-US" b="1"/>
          </a:br>
          <a:r>
            <a:rPr lang="en-US"/>
            <a:t>Coercion, threats or deception are used to make a victim marry </a:t>
          </a:r>
        </a:p>
      </dgm:t>
    </dgm:pt>
    <dgm:pt modelId="{06171142-E408-4181-BEB6-F75A6376E559}" type="parTrans" cxnId="{30C4A9E9-2D6D-45CA-9874-5284DE85D780}">
      <dgm:prSet/>
      <dgm:spPr/>
      <dgm:t>
        <a:bodyPr/>
        <a:lstStyle/>
        <a:p>
          <a:endParaRPr lang="en-US"/>
        </a:p>
      </dgm:t>
    </dgm:pt>
    <dgm:pt modelId="{90A7F1B4-2EBE-401C-884D-0B0A4DC748BF}" type="sibTrans" cxnId="{30C4A9E9-2D6D-45CA-9874-5284DE85D780}">
      <dgm:prSet/>
      <dgm:spPr/>
      <dgm:t>
        <a:bodyPr/>
        <a:lstStyle/>
        <a:p>
          <a:endParaRPr lang="en-US"/>
        </a:p>
      </dgm:t>
    </dgm:pt>
    <dgm:pt modelId="{D176493F-9180-4A29-96ED-519ABBFFEBA9}" type="pres">
      <dgm:prSet presAssocID="{7F3376E4-1FA2-420F-8690-57768F29DB87}" presName="diagram" presStyleCnt="0">
        <dgm:presLayoutVars>
          <dgm:dir/>
          <dgm:resizeHandles val="exact"/>
        </dgm:presLayoutVars>
      </dgm:prSet>
      <dgm:spPr/>
    </dgm:pt>
    <dgm:pt modelId="{59A84CB9-9E32-4E17-86E9-FE65761EE96F}" type="pres">
      <dgm:prSet presAssocID="{AB40E2DA-C0A0-4C25-A2B2-B950FCDF6267}" presName="node" presStyleLbl="node1" presStyleIdx="0" presStyleCnt="7">
        <dgm:presLayoutVars>
          <dgm:bulletEnabled val="1"/>
        </dgm:presLayoutVars>
      </dgm:prSet>
      <dgm:spPr/>
    </dgm:pt>
    <dgm:pt modelId="{A7187862-4D84-4DA1-9596-10057877CA98}" type="pres">
      <dgm:prSet presAssocID="{F98A9E2D-ACC5-4669-8C61-3A43990829A6}" presName="sibTrans" presStyleCnt="0"/>
      <dgm:spPr/>
    </dgm:pt>
    <dgm:pt modelId="{0779C867-8F5E-414D-BF45-9942891A7B11}" type="pres">
      <dgm:prSet presAssocID="{A17E86A5-4FCC-4FD2-8243-B461B8719C80}" presName="node" presStyleLbl="node1" presStyleIdx="1" presStyleCnt="7">
        <dgm:presLayoutVars>
          <dgm:bulletEnabled val="1"/>
        </dgm:presLayoutVars>
      </dgm:prSet>
      <dgm:spPr/>
    </dgm:pt>
    <dgm:pt modelId="{D7A385AF-4368-4985-B57A-49D6BC431C2F}" type="pres">
      <dgm:prSet presAssocID="{5603A319-633C-463D-83CE-8EDF62589B2E}" presName="sibTrans" presStyleCnt="0"/>
      <dgm:spPr/>
    </dgm:pt>
    <dgm:pt modelId="{0926FFF8-8325-40D1-B115-F8E1A6921C78}" type="pres">
      <dgm:prSet presAssocID="{D8A84BA9-6472-417F-A309-56A5D63591E9}" presName="node" presStyleLbl="node1" presStyleIdx="2" presStyleCnt="7">
        <dgm:presLayoutVars>
          <dgm:bulletEnabled val="1"/>
        </dgm:presLayoutVars>
      </dgm:prSet>
      <dgm:spPr/>
    </dgm:pt>
    <dgm:pt modelId="{A7572B8A-C914-4AF2-8EEC-8C44EDE7D836}" type="pres">
      <dgm:prSet presAssocID="{09BBEB4B-BE24-4061-8394-56D33D34EE18}" presName="sibTrans" presStyleCnt="0"/>
      <dgm:spPr/>
    </dgm:pt>
    <dgm:pt modelId="{1BBBAAA1-4024-4955-8A18-CD83A9E108C4}" type="pres">
      <dgm:prSet presAssocID="{3DD2D4AE-C2AA-46F5-9D05-2790C3389801}" presName="node" presStyleLbl="node1" presStyleIdx="3" presStyleCnt="7">
        <dgm:presLayoutVars>
          <dgm:bulletEnabled val="1"/>
        </dgm:presLayoutVars>
      </dgm:prSet>
      <dgm:spPr/>
    </dgm:pt>
    <dgm:pt modelId="{9BA90F26-F446-4ECA-A2A7-49800E47C765}" type="pres">
      <dgm:prSet presAssocID="{77C10293-FE38-4A6E-B8F3-904E1C74B737}" presName="sibTrans" presStyleCnt="0"/>
      <dgm:spPr/>
    </dgm:pt>
    <dgm:pt modelId="{78E092DB-EFAD-471A-94B0-C64169211CBE}" type="pres">
      <dgm:prSet presAssocID="{D2A6D4AD-1D8B-49C0-8A16-B23F28566C93}" presName="node" presStyleLbl="node1" presStyleIdx="4" presStyleCnt="7">
        <dgm:presLayoutVars>
          <dgm:bulletEnabled val="1"/>
        </dgm:presLayoutVars>
      </dgm:prSet>
      <dgm:spPr/>
    </dgm:pt>
    <dgm:pt modelId="{07A60C57-5CBE-42B1-A6C9-81174C3CEFAD}" type="pres">
      <dgm:prSet presAssocID="{956A635E-C0D6-45D7-B9B1-592530B38B3D}" presName="sibTrans" presStyleCnt="0"/>
      <dgm:spPr/>
    </dgm:pt>
    <dgm:pt modelId="{7E951648-30B8-4168-8BED-11940EA8E518}" type="pres">
      <dgm:prSet presAssocID="{DCCDB10F-664C-4F4B-8111-2966A7E16A4B}" presName="node" presStyleLbl="node1" presStyleIdx="5" presStyleCnt="7">
        <dgm:presLayoutVars>
          <dgm:bulletEnabled val="1"/>
        </dgm:presLayoutVars>
      </dgm:prSet>
      <dgm:spPr/>
    </dgm:pt>
    <dgm:pt modelId="{D6377205-AE70-44F0-8AE4-E49C552A40C9}" type="pres">
      <dgm:prSet presAssocID="{2B121695-D927-4584-AEEC-F6337A2A37CD}" presName="sibTrans" presStyleCnt="0"/>
      <dgm:spPr/>
    </dgm:pt>
    <dgm:pt modelId="{702853DF-285C-4731-B213-C879B5003576}" type="pres">
      <dgm:prSet presAssocID="{1398CF3D-CE2E-41EA-9771-A2B25426432B}" presName="node" presStyleLbl="node1" presStyleIdx="6" presStyleCnt="7">
        <dgm:presLayoutVars>
          <dgm:bulletEnabled val="1"/>
        </dgm:presLayoutVars>
      </dgm:prSet>
      <dgm:spPr/>
    </dgm:pt>
  </dgm:ptLst>
  <dgm:cxnLst>
    <dgm:cxn modelId="{A0C3D10F-5AFB-437D-AA40-6DE957FA25E5}" srcId="{7F3376E4-1FA2-420F-8690-57768F29DB87}" destId="{3DD2D4AE-C2AA-46F5-9D05-2790C3389801}" srcOrd="3" destOrd="0" parTransId="{21544C2C-68E7-41B0-BDDA-D019C78FFE8B}" sibTransId="{77C10293-FE38-4A6E-B8F3-904E1C74B737}"/>
    <dgm:cxn modelId="{AD2B6F2A-DAD3-4E96-BB32-C460E70445D3}" type="presOf" srcId="{D2A6D4AD-1D8B-49C0-8A16-B23F28566C93}" destId="{78E092DB-EFAD-471A-94B0-C64169211CBE}" srcOrd="0" destOrd="0" presId="urn:microsoft.com/office/officeart/2005/8/layout/default"/>
    <dgm:cxn modelId="{F109CD2B-5134-4AE5-8A0A-8D4565BB6ADE}" srcId="{7F3376E4-1FA2-420F-8690-57768F29DB87}" destId="{D8A84BA9-6472-417F-A309-56A5D63591E9}" srcOrd="2" destOrd="0" parTransId="{92320264-667A-434C-A752-FE196C3BAC89}" sibTransId="{09BBEB4B-BE24-4061-8394-56D33D34EE18}"/>
    <dgm:cxn modelId="{C57E3265-4B3D-4D77-8854-7E2C88EC20ED}" type="presOf" srcId="{DCCDB10F-664C-4F4B-8111-2966A7E16A4B}" destId="{7E951648-30B8-4168-8BED-11940EA8E518}" srcOrd="0" destOrd="0" presId="urn:microsoft.com/office/officeart/2005/8/layout/default"/>
    <dgm:cxn modelId="{1437A647-749F-475D-9692-1C4D645CBF7B}" srcId="{7F3376E4-1FA2-420F-8690-57768F29DB87}" destId="{A17E86A5-4FCC-4FD2-8243-B461B8719C80}" srcOrd="1" destOrd="0" parTransId="{8C65D0FB-93E1-4807-8A0E-8A3626D3BA06}" sibTransId="{5603A319-633C-463D-83CE-8EDF62589B2E}"/>
    <dgm:cxn modelId="{E08BD748-3FFD-414F-AF43-402E9DE073A1}" type="presOf" srcId="{AB40E2DA-C0A0-4C25-A2B2-B950FCDF6267}" destId="{59A84CB9-9E32-4E17-86E9-FE65761EE96F}" srcOrd="0" destOrd="0" presId="urn:microsoft.com/office/officeart/2005/8/layout/default"/>
    <dgm:cxn modelId="{CA4FF56B-522D-48C2-8339-120709288C16}" type="presOf" srcId="{3DD2D4AE-C2AA-46F5-9D05-2790C3389801}" destId="{1BBBAAA1-4024-4955-8A18-CD83A9E108C4}" srcOrd="0" destOrd="0" presId="urn:microsoft.com/office/officeart/2005/8/layout/default"/>
    <dgm:cxn modelId="{BDF02E79-ABEA-414D-B206-921FF04695E6}" type="presOf" srcId="{1398CF3D-CE2E-41EA-9771-A2B25426432B}" destId="{702853DF-285C-4731-B213-C879B5003576}" srcOrd="0" destOrd="0" presId="urn:microsoft.com/office/officeart/2005/8/layout/default"/>
    <dgm:cxn modelId="{17251296-01D1-45F1-ACAA-74E343F9BD75}" type="presOf" srcId="{D8A84BA9-6472-417F-A309-56A5D63591E9}" destId="{0926FFF8-8325-40D1-B115-F8E1A6921C78}" srcOrd="0" destOrd="0" presId="urn:microsoft.com/office/officeart/2005/8/layout/default"/>
    <dgm:cxn modelId="{6F926798-2D85-49A1-828A-AF19CB67475F}" srcId="{7F3376E4-1FA2-420F-8690-57768F29DB87}" destId="{D2A6D4AD-1D8B-49C0-8A16-B23F28566C93}" srcOrd="4" destOrd="0" parTransId="{74E3B819-4B9F-40F6-B135-88D3CC7C5C83}" sibTransId="{956A635E-C0D6-45D7-B9B1-592530B38B3D}"/>
    <dgm:cxn modelId="{677088B0-3E29-4F47-9268-90E51D8BB7AC}" type="presOf" srcId="{A17E86A5-4FCC-4FD2-8243-B461B8719C80}" destId="{0779C867-8F5E-414D-BF45-9942891A7B11}" srcOrd="0" destOrd="0" presId="urn:microsoft.com/office/officeart/2005/8/layout/default"/>
    <dgm:cxn modelId="{848C2AC5-8A90-4594-A23F-F066BED501D2}" srcId="{7F3376E4-1FA2-420F-8690-57768F29DB87}" destId="{AB40E2DA-C0A0-4C25-A2B2-B950FCDF6267}" srcOrd="0" destOrd="0" parTransId="{C3869119-8855-4FAB-9745-1104D57EC48D}" sibTransId="{F98A9E2D-ACC5-4669-8C61-3A43990829A6}"/>
    <dgm:cxn modelId="{85711AC7-519D-42BE-AF79-0E35340CBE50}" type="presOf" srcId="{7F3376E4-1FA2-420F-8690-57768F29DB87}" destId="{D176493F-9180-4A29-96ED-519ABBFFEBA9}" srcOrd="0" destOrd="0" presId="urn:microsoft.com/office/officeart/2005/8/layout/default"/>
    <dgm:cxn modelId="{6EC283CC-5079-41DD-AF83-A9A5B681AE8E}" srcId="{7F3376E4-1FA2-420F-8690-57768F29DB87}" destId="{DCCDB10F-664C-4F4B-8111-2966A7E16A4B}" srcOrd="5" destOrd="0" parTransId="{3C37F3BC-1435-42E9-AF85-CECA24CB05F1}" sibTransId="{2B121695-D927-4584-AEEC-F6337A2A37CD}"/>
    <dgm:cxn modelId="{30C4A9E9-2D6D-45CA-9874-5284DE85D780}" srcId="{7F3376E4-1FA2-420F-8690-57768F29DB87}" destId="{1398CF3D-CE2E-41EA-9771-A2B25426432B}" srcOrd="6" destOrd="0" parTransId="{06171142-E408-4181-BEB6-F75A6376E559}" sibTransId="{90A7F1B4-2EBE-401C-884D-0B0A4DC748BF}"/>
    <dgm:cxn modelId="{FEDE67F1-2BBC-4730-AA93-AD1299497EF3}" type="presParOf" srcId="{D176493F-9180-4A29-96ED-519ABBFFEBA9}" destId="{59A84CB9-9E32-4E17-86E9-FE65761EE96F}" srcOrd="0" destOrd="0" presId="urn:microsoft.com/office/officeart/2005/8/layout/default"/>
    <dgm:cxn modelId="{88EF331B-087B-4024-B8BC-1F63785AFC55}" type="presParOf" srcId="{D176493F-9180-4A29-96ED-519ABBFFEBA9}" destId="{A7187862-4D84-4DA1-9596-10057877CA98}" srcOrd="1" destOrd="0" presId="urn:microsoft.com/office/officeart/2005/8/layout/default"/>
    <dgm:cxn modelId="{DAC88649-2940-426F-9F1C-F8C77C82C5BC}" type="presParOf" srcId="{D176493F-9180-4A29-96ED-519ABBFFEBA9}" destId="{0779C867-8F5E-414D-BF45-9942891A7B11}" srcOrd="2" destOrd="0" presId="urn:microsoft.com/office/officeart/2005/8/layout/default"/>
    <dgm:cxn modelId="{E33E7A79-B3BE-479F-988D-AF3FD3D50800}" type="presParOf" srcId="{D176493F-9180-4A29-96ED-519ABBFFEBA9}" destId="{D7A385AF-4368-4985-B57A-49D6BC431C2F}" srcOrd="3" destOrd="0" presId="urn:microsoft.com/office/officeart/2005/8/layout/default"/>
    <dgm:cxn modelId="{F3719071-51F2-42F7-8248-AF7A78680CF2}" type="presParOf" srcId="{D176493F-9180-4A29-96ED-519ABBFFEBA9}" destId="{0926FFF8-8325-40D1-B115-F8E1A6921C78}" srcOrd="4" destOrd="0" presId="urn:microsoft.com/office/officeart/2005/8/layout/default"/>
    <dgm:cxn modelId="{B5481A11-EB29-49F9-A179-2590C9B9BE6F}" type="presParOf" srcId="{D176493F-9180-4A29-96ED-519ABBFFEBA9}" destId="{A7572B8A-C914-4AF2-8EEC-8C44EDE7D836}" srcOrd="5" destOrd="0" presId="urn:microsoft.com/office/officeart/2005/8/layout/default"/>
    <dgm:cxn modelId="{3E354902-5AAC-4AFC-B209-96C78A55A7E9}" type="presParOf" srcId="{D176493F-9180-4A29-96ED-519ABBFFEBA9}" destId="{1BBBAAA1-4024-4955-8A18-CD83A9E108C4}" srcOrd="6" destOrd="0" presId="urn:microsoft.com/office/officeart/2005/8/layout/default"/>
    <dgm:cxn modelId="{5158F3D2-DCDA-4944-B53D-94D00A4872AD}" type="presParOf" srcId="{D176493F-9180-4A29-96ED-519ABBFFEBA9}" destId="{9BA90F26-F446-4ECA-A2A7-49800E47C765}" srcOrd="7" destOrd="0" presId="urn:microsoft.com/office/officeart/2005/8/layout/default"/>
    <dgm:cxn modelId="{0EA1DAB4-7145-4E07-884B-5F43D740FA94}" type="presParOf" srcId="{D176493F-9180-4A29-96ED-519ABBFFEBA9}" destId="{78E092DB-EFAD-471A-94B0-C64169211CBE}" srcOrd="8" destOrd="0" presId="urn:microsoft.com/office/officeart/2005/8/layout/default"/>
    <dgm:cxn modelId="{5FF6559E-77FB-46DA-B878-94B4A818DD03}" type="presParOf" srcId="{D176493F-9180-4A29-96ED-519ABBFFEBA9}" destId="{07A60C57-5CBE-42B1-A6C9-81174C3CEFAD}" srcOrd="9" destOrd="0" presId="urn:microsoft.com/office/officeart/2005/8/layout/default"/>
    <dgm:cxn modelId="{188C10AC-8DD1-4515-BD75-3AC7D5915033}" type="presParOf" srcId="{D176493F-9180-4A29-96ED-519ABBFFEBA9}" destId="{7E951648-30B8-4168-8BED-11940EA8E518}" srcOrd="10" destOrd="0" presId="urn:microsoft.com/office/officeart/2005/8/layout/default"/>
    <dgm:cxn modelId="{123539B4-5B34-478A-ADF2-C2093E8AB9C1}" type="presParOf" srcId="{D176493F-9180-4A29-96ED-519ABBFFEBA9}" destId="{D6377205-AE70-44F0-8AE4-E49C552A40C9}" srcOrd="11" destOrd="0" presId="urn:microsoft.com/office/officeart/2005/8/layout/default"/>
    <dgm:cxn modelId="{7AEFF718-D117-4D73-A9CD-D9A6930AFE68}" type="presParOf" srcId="{D176493F-9180-4A29-96ED-519ABBFFEBA9}" destId="{702853DF-285C-4731-B213-C879B500357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F41A52-1E74-DF4C-920D-AE0DCBAA348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6386CBE6-AC07-784D-AE89-AA258337EAE5}">
      <dgm:prSet phldrT="[Text]" custT="1"/>
      <dgm:spPr/>
      <dgm:t>
        <a:bodyPr/>
        <a:lstStyle/>
        <a:p>
          <a:r>
            <a:rPr lang="en-AU" sz="1600" b="1" dirty="0">
              <a:solidFill>
                <a:schemeClr val="tx2"/>
              </a:solidFill>
            </a:rPr>
            <a:t>Public policy or CEO statement on human rights</a:t>
          </a:r>
          <a:endParaRPr lang="en-GB" sz="1600" b="1" dirty="0">
            <a:solidFill>
              <a:schemeClr val="tx2"/>
            </a:solidFill>
          </a:endParaRPr>
        </a:p>
      </dgm:t>
    </dgm:pt>
    <dgm:pt modelId="{42C61904-8CCF-F245-8758-C98A8577B90F}" type="parTrans" cxnId="{34CCE8A7-D7BD-544D-AD87-A435245583CA}">
      <dgm:prSet/>
      <dgm:spPr/>
      <dgm:t>
        <a:bodyPr/>
        <a:lstStyle/>
        <a:p>
          <a:endParaRPr lang="en-GB" sz="1600"/>
        </a:p>
      </dgm:t>
    </dgm:pt>
    <dgm:pt modelId="{F817A168-21DC-104E-B17A-042D606015BE}" type="sibTrans" cxnId="{34CCE8A7-D7BD-544D-AD87-A435245583CA}">
      <dgm:prSet/>
      <dgm:spPr/>
      <dgm:t>
        <a:bodyPr/>
        <a:lstStyle/>
        <a:p>
          <a:endParaRPr lang="en-GB" sz="1600"/>
        </a:p>
      </dgm:t>
    </dgm:pt>
    <dgm:pt modelId="{63FB15D2-ACCE-284A-BC21-2BF7C1A248CC}">
      <dgm:prSet phldrT="[Text]" custT="1"/>
      <dgm:spPr/>
      <dgm:t>
        <a:bodyPr/>
        <a:lstStyle/>
        <a:p>
          <a:r>
            <a:rPr lang="en-AU" sz="1600" b="1" dirty="0">
              <a:solidFill>
                <a:schemeClr val="tx2"/>
              </a:solidFill>
            </a:rPr>
            <a:t>Provide training to your employees</a:t>
          </a:r>
          <a:endParaRPr lang="en-GB" sz="1600" b="1" dirty="0">
            <a:solidFill>
              <a:schemeClr val="tx2"/>
            </a:solidFill>
          </a:endParaRPr>
        </a:p>
      </dgm:t>
    </dgm:pt>
    <dgm:pt modelId="{BD9AEB12-2007-714A-8640-6B3E143168F4}" type="parTrans" cxnId="{15179BD6-B874-0A4C-9144-6F30EE09B467}">
      <dgm:prSet/>
      <dgm:spPr/>
      <dgm:t>
        <a:bodyPr/>
        <a:lstStyle/>
        <a:p>
          <a:endParaRPr lang="en-GB" sz="1600"/>
        </a:p>
      </dgm:t>
    </dgm:pt>
    <dgm:pt modelId="{BA7FAC11-CEA1-8244-BD87-FE7AEC65919B}" type="sibTrans" cxnId="{15179BD6-B874-0A4C-9144-6F30EE09B467}">
      <dgm:prSet/>
      <dgm:spPr/>
      <dgm:t>
        <a:bodyPr/>
        <a:lstStyle/>
        <a:p>
          <a:endParaRPr lang="en-GB" sz="1600"/>
        </a:p>
      </dgm:t>
    </dgm:pt>
    <dgm:pt modelId="{0CA9C4DC-867C-3F45-917B-526A9A12557C}">
      <dgm:prSet phldrT="[Text]" custT="1"/>
      <dgm:spPr/>
      <dgm:t>
        <a:bodyPr/>
        <a:lstStyle/>
        <a:p>
          <a:r>
            <a:rPr lang="en-AU" sz="1600" b="1" dirty="0">
              <a:solidFill>
                <a:schemeClr val="tx2"/>
              </a:solidFill>
            </a:rPr>
            <a:t>Appoint a focal point or custodian within your business</a:t>
          </a:r>
          <a:endParaRPr lang="en-GB" sz="1600" b="1" dirty="0">
            <a:solidFill>
              <a:schemeClr val="tx2"/>
            </a:solidFill>
          </a:endParaRPr>
        </a:p>
      </dgm:t>
    </dgm:pt>
    <dgm:pt modelId="{2E65DB25-65CC-1F42-8A87-8405280AC7F4}" type="parTrans" cxnId="{3FB72040-9DC1-E94E-93FF-D6C91F6CE275}">
      <dgm:prSet/>
      <dgm:spPr/>
      <dgm:t>
        <a:bodyPr/>
        <a:lstStyle/>
        <a:p>
          <a:endParaRPr lang="en-GB" sz="1600"/>
        </a:p>
      </dgm:t>
    </dgm:pt>
    <dgm:pt modelId="{99010D35-E45D-874E-ABB2-908C778BA35A}" type="sibTrans" cxnId="{3FB72040-9DC1-E94E-93FF-D6C91F6CE275}">
      <dgm:prSet/>
      <dgm:spPr/>
      <dgm:t>
        <a:bodyPr/>
        <a:lstStyle/>
        <a:p>
          <a:endParaRPr lang="en-GB" sz="1600"/>
        </a:p>
      </dgm:t>
    </dgm:pt>
    <dgm:pt modelId="{81EAD4ED-3783-DA42-BD71-9DA15A79C812}">
      <dgm:prSet phldrT="[Text]" custT="1"/>
      <dgm:spPr/>
      <dgm:t>
        <a:bodyPr/>
        <a:lstStyle/>
        <a:p>
          <a:r>
            <a:rPr lang="en-AU" sz="1600" b="1" dirty="0">
              <a:solidFill>
                <a:schemeClr val="tx2"/>
              </a:solidFill>
            </a:rPr>
            <a:t>Ask questions of your suppliers</a:t>
          </a:r>
          <a:endParaRPr lang="en-GB" sz="1600" b="1" dirty="0">
            <a:solidFill>
              <a:schemeClr val="tx2"/>
            </a:solidFill>
          </a:endParaRPr>
        </a:p>
      </dgm:t>
    </dgm:pt>
    <dgm:pt modelId="{B6F632C2-0A65-9B4E-B776-0A80899EDE0B}" type="parTrans" cxnId="{8A225ADB-F6E6-EB48-9074-CE88952B7242}">
      <dgm:prSet/>
      <dgm:spPr/>
      <dgm:t>
        <a:bodyPr/>
        <a:lstStyle/>
        <a:p>
          <a:endParaRPr lang="en-GB" sz="1600"/>
        </a:p>
      </dgm:t>
    </dgm:pt>
    <dgm:pt modelId="{0FEDEED9-6BC6-9E47-A645-DB4C605FF562}" type="sibTrans" cxnId="{8A225ADB-F6E6-EB48-9074-CE88952B7242}">
      <dgm:prSet/>
      <dgm:spPr/>
      <dgm:t>
        <a:bodyPr/>
        <a:lstStyle/>
        <a:p>
          <a:endParaRPr lang="en-GB" sz="1600"/>
        </a:p>
      </dgm:t>
    </dgm:pt>
    <dgm:pt modelId="{12956E3D-FA80-4541-9424-61A58E7AF721}">
      <dgm:prSet custT="1"/>
      <dgm:spPr/>
      <dgm:t>
        <a:bodyPr/>
        <a:lstStyle/>
        <a:p>
          <a:r>
            <a:rPr lang="en-AU" sz="1600" b="1" dirty="0">
              <a:solidFill>
                <a:schemeClr val="tx2"/>
              </a:solidFill>
            </a:rPr>
            <a:t>Set up an operational level grievance mechanism or whistle blower policy</a:t>
          </a:r>
          <a:endParaRPr lang="en-GB" sz="1600" b="1" dirty="0">
            <a:solidFill>
              <a:schemeClr val="tx2"/>
            </a:solidFill>
          </a:endParaRPr>
        </a:p>
      </dgm:t>
    </dgm:pt>
    <dgm:pt modelId="{988E8185-52EA-9A47-9EC9-48DCC9536A7F}" type="parTrans" cxnId="{71E1684D-AF6E-7142-BA66-ECF53C985290}">
      <dgm:prSet/>
      <dgm:spPr/>
      <dgm:t>
        <a:bodyPr/>
        <a:lstStyle/>
        <a:p>
          <a:endParaRPr lang="en-GB" sz="1600"/>
        </a:p>
      </dgm:t>
    </dgm:pt>
    <dgm:pt modelId="{683A9FEB-75E4-1145-BD90-8F4E3BDA4DC7}" type="sibTrans" cxnId="{71E1684D-AF6E-7142-BA66-ECF53C985290}">
      <dgm:prSet/>
      <dgm:spPr/>
      <dgm:t>
        <a:bodyPr/>
        <a:lstStyle/>
        <a:p>
          <a:endParaRPr lang="en-GB" sz="1600"/>
        </a:p>
      </dgm:t>
    </dgm:pt>
    <dgm:pt modelId="{7C901B0D-BF95-4E49-ACFA-AD0DB37D7AF3}" type="pres">
      <dgm:prSet presAssocID="{1BF41A52-1E74-DF4C-920D-AE0DCBAA348F}" presName="Name0" presStyleCnt="0">
        <dgm:presLayoutVars>
          <dgm:dir/>
          <dgm:resizeHandles val="exact"/>
        </dgm:presLayoutVars>
      </dgm:prSet>
      <dgm:spPr/>
    </dgm:pt>
    <dgm:pt modelId="{41626003-61BE-204E-ADF0-5E839B4D4C59}" type="pres">
      <dgm:prSet presAssocID="{6386CBE6-AC07-784D-AE89-AA258337EAE5}" presName="compNode" presStyleCnt="0"/>
      <dgm:spPr/>
    </dgm:pt>
    <dgm:pt modelId="{6D4B1609-DB8D-B747-9DB8-CD1113FB87CC}" type="pres">
      <dgm:prSet presAssocID="{6386CBE6-AC07-784D-AE89-AA258337EAE5}" presName="pictRect" presStyleLbl="node1" presStyleIdx="0" presStyleCnt="5" custScaleY="111165" custLinFactNeighborY="-1176"/>
      <dgm:spPr>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318" t="539" r="14670" b="9747"/>
          </a:stretch>
        </a:blipFill>
      </dgm:spPr>
    </dgm:pt>
    <dgm:pt modelId="{BAE09CC5-B965-BB4A-85E0-AAC599095465}" type="pres">
      <dgm:prSet presAssocID="{6386CBE6-AC07-784D-AE89-AA258337EAE5}" presName="textRect" presStyleLbl="revTx" presStyleIdx="0" presStyleCnt="5" custScaleX="182807">
        <dgm:presLayoutVars>
          <dgm:bulletEnabled val="1"/>
        </dgm:presLayoutVars>
      </dgm:prSet>
      <dgm:spPr/>
    </dgm:pt>
    <dgm:pt modelId="{6C4F9638-267C-704C-86A0-831308126E42}" type="pres">
      <dgm:prSet presAssocID="{F817A168-21DC-104E-B17A-042D606015BE}" presName="sibTrans" presStyleLbl="sibTrans2D1" presStyleIdx="0" presStyleCnt="0"/>
      <dgm:spPr/>
    </dgm:pt>
    <dgm:pt modelId="{C097F565-4224-4844-B222-15218234199C}" type="pres">
      <dgm:prSet presAssocID="{63FB15D2-ACCE-284A-BC21-2BF7C1A248CC}" presName="compNode" presStyleCnt="0"/>
      <dgm:spPr/>
    </dgm:pt>
    <dgm:pt modelId="{986B03FF-C7CE-C949-AB4A-F59C83F8DBD7}" type="pres">
      <dgm:prSet presAssocID="{63FB15D2-ACCE-284A-BC21-2BF7C1A248CC}" presName="pictRect" presStyleLbl="node1" presStyleIdx="1" presStyleCnt="5" custScaleY="111165"/>
      <dgm:spPr>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317" t="251" r="8083" b="-7631"/>
          </a:stretch>
        </a:blipFill>
      </dgm:spPr>
    </dgm:pt>
    <dgm:pt modelId="{B0330017-6E51-724A-B3FA-0E0851C2AEC7}" type="pres">
      <dgm:prSet presAssocID="{63FB15D2-ACCE-284A-BC21-2BF7C1A248CC}" presName="textRect" presStyleLbl="revTx" presStyleIdx="1" presStyleCnt="5" custScaleX="149512">
        <dgm:presLayoutVars>
          <dgm:bulletEnabled val="1"/>
        </dgm:presLayoutVars>
      </dgm:prSet>
      <dgm:spPr/>
    </dgm:pt>
    <dgm:pt modelId="{7FBD1199-0D4F-2840-89D8-830F44C5BC90}" type="pres">
      <dgm:prSet presAssocID="{BA7FAC11-CEA1-8244-BD87-FE7AEC65919B}" presName="sibTrans" presStyleLbl="sibTrans2D1" presStyleIdx="0" presStyleCnt="0"/>
      <dgm:spPr/>
    </dgm:pt>
    <dgm:pt modelId="{7FABB1F3-6234-424A-8EA7-F353A1769BCB}" type="pres">
      <dgm:prSet presAssocID="{0CA9C4DC-867C-3F45-917B-526A9A12557C}" presName="compNode" presStyleCnt="0"/>
      <dgm:spPr/>
    </dgm:pt>
    <dgm:pt modelId="{D71DDC58-B630-C54D-A6E5-791ED491A9B9}" type="pres">
      <dgm:prSet presAssocID="{0CA9C4DC-867C-3F45-917B-526A9A12557C}" presName="pictRect" presStyleLbl="node1" presStyleIdx="2" presStyleCnt="5" custScaleY="111165" custLinFactNeighborY="-1176"/>
      <dgm:spPr>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316" t="-1778" r="9871" b="-679"/>
          </a:stretch>
        </a:blipFill>
      </dgm:spPr>
    </dgm:pt>
    <dgm:pt modelId="{8F47FB88-ADCC-C549-B7D5-B43246599C7A}" type="pres">
      <dgm:prSet presAssocID="{0CA9C4DC-867C-3F45-917B-526A9A12557C}" presName="textRect" presStyleLbl="revTx" presStyleIdx="2" presStyleCnt="5" custScaleX="149512">
        <dgm:presLayoutVars>
          <dgm:bulletEnabled val="1"/>
        </dgm:presLayoutVars>
      </dgm:prSet>
      <dgm:spPr/>
    </dgm:pt>
    <dgm:pt modelId="{302D2408-947C-0C4A-82B1-9669488297BB}" type="pres">
      <dgm:prSet presAssocID="{99010D35-E45D-874E-ABB2-908C778BA35A}" presName="sibTrans" presStyleLbl="sibTrans2D1" presStyleIdx="0" presStyleCnt="0"/>
      <dgm:spPr/>
    </dgm:pt>
    <dgm:pt modelId="{B7A82CDC-08CC-4747-A359-169FC89CE7BD}" type="pres">
      <dgm:prSet presAssocID="{81EAD4ED-3783-DA42-BD71-9DA15A79C812}" presName="compNode" presStyleCnt="0"/>
      <dgm:spPr/>
    </dgm:pt>
    <dgm:pt modelId="{45E197A9-AA7B-5D4C-B46E-AB0058C94487}" type="pres">
      <dgm:prSet presAssocID="{81EAD4ED-3783-DA42-BD71-9DA15A79C812}" presName="pictRect" presStyleLbl="node1" presStyleIdx="3" presStyleCnt="5" custScaleY="111165"/>
      <dgm:spPr>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2645" t="2918" r="14505" b="2378"/>
          </a:stretch>
        </a:blipFill>
      </dgm:spPr>
    </dgm:pt>
    <dgm:pt modelId="{18360677-FAEE-6C4D-AB7B-68FF9FD190F0}" type="pres">
      <dgm:prSet presAssocID="{81EAD4ED-3783-DA42-BD71-9DA15A79C812}" presName="textRect" presStyleLbl="revTx" presStyleIdx="3" presStyleCnt="5" custScaleX="133897">
        <dgm:presLayoutVars>
          <dgm:bulletEnabled val="1"/>
        </dgm:presLayoutVars>
      </dgm:prSet>
      <dgm:spPr/>
    </dgm:pt>
    <dgm:pt modelId="{DB6C7E96-0A0E-894B-B6AD-77A32DEA74E3}" type="pres">
      <dgm:prSet presAssocID="{0FEDEED9-6BC6-9E47-A645-DB4C605FF562}" presName="sibTrans" presStyleLbl="sibTrans2D1" presStyleIdx="0" presStyleCnt="0"/>
      <dgm:spPr/>
    </dgm:pt>
    <dgm:pt modelId="{C93B8443-8928-904C-A797-AC824E207EB6}" type="pres">
      <dgm:prSet presAssocID="{12956E3D-FA80-4541-9424-61A58E7AF721}" presName="compNode" presStyleCnt="0"/>
      <dgm:spPr/>
    </dgm:pt>
    <dgm:pt modelId="{C42FD356-4EA6-5240-AA2E-EC3E2EB395DB}" type="pres">
      <dgm:prSet presAssocID="{12956E3D-FA80-4541-9424-61A58E7AF721}" presName="pictRect" presStyleLbl="node1" presStyleIdx="4" presStyleCnt="5" custScaleY="111165"/>
      <dgm:spPr>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1313" t="716" r="12807" b="641"/>
          </a:stretch>
        </a:blipFill>
      </dgm:spPr>
    </dgm:pt>
    <dgm:pt modelId="{08611532-1BF8-3449-977C-9008AB439A22}" type="pres">
      <dgm:prSet presAssocID="{12956E3D-FA80-4541-9424-61A58E7AF721}" presName="textRect" presStyleLbl="revTx" presStyleIdx="4" presStyleCnt="5" custScaleX="171458">
        <dgm:presLayoutVars>
          <dgm:bulletEnabled val="1"/>
        </dgm:presLayoutVars>
      </dgm:prSet>
      <dgm:spPr/>
    </dgm:pt>
  </dgm:ptLst>
  <dgm:cxnLst>
    <dgm:cxn modelId="{3FB72040-9DC1-E94E-93FF-D6C91F6CE275}" srcId="{1BF41A52-1E74-DF4C-920D-AE0DCBAA348F}" destId="{0CA9C4DC-867C-3F45-917B-526A9A12557C}" srcOrd="2" destOrd="0" parTransId="{2E65DB25-65CC-1F42-8A87-8405280AC7F4}" sibTransId="{99010D35-E45D-874E-ABB2-908C778BA35A}"/>
    <dgm:cxn modelId="{EEFB4268-D248-494B-BA4B-3B9D749514F0}" type="presOf" srcId="{81EAD4ED-3783-DA42-BD71-9DA15A79C812}" destId="{18360677-FAEE-6C4D-AB7B-68FF9FD190F0}" srcOrd="0" destOrd="0" presId="urn:microsoft.com/office/officeart/2005/8/layout/pList1"/>
    <dgm:cxn modelId="{71E1684D-AF6E-7142-BA66-ECF53C985290}" srcId="{1BF41A52-1E74-DF4C-920D-AE0DCBAA348F}" destId="{12956E3D-FA80-4541-9424-61A58E7AF721}" srcOrd="4" destOrd="0" parTransId="{988E8185-52EA-9A47-9EC9-48DCC9536A7F}" sibTransId="{683A9FEB-75E4-1145-BD90-8F4E3BDA4DC7}"/>
    <dgm:cxn modelId="{BC83264F-C8BE-B842-AB78-E66AE05B8D18}" type="presOf" srcId="{F817A168-21DC-104E-B17A-042D606015BE}" destId="{6C4F9638-267C-704C-86A0-831308126E42}" srcOrd="0" destOrd="0" presId="urn:microsoft.com/office/officeart/2005/8/layout/pList1"/>
    <dgm:cxn modelId="{404C3159-76B9-3C4C-86BB-95B17892AD65}" type="presOf" srcId="{99010D35-E45D-874E-ABB2-908C778BA35A}" destId="{302D2408-947C-0C4A-82B1-9669488297BB}" srcOrd="0" destOrd="0" presId="urn:microsoft.com/office/officeart/2005/8/layout/pList1"/>
    <dgm:cxn modelId="{F8F41285-A77A-664F-BC33-6E7D89E71B1D}" type="presOf" srcId="{1BF41A52-1E74-DF4C-920D-AE0DCBAA348F}" destId="{7C901B0D-BF95-4E49-ACFA-AD0DB37D7AF3}" srcOrd="0" destOrd="0" presId="urn:microsoft.com/office/officeart/2005/8/layout/pList1"/>
    <dgm:cxn modelId="{2D093A8A-BE96-CF48-98B5-AD196B11524A}" type="presOf" srcId="{0CA9C4DC-867C-3F45-917B-526A9A12557C}" destId="{8F47FB88-ADCC-C549-B7D5-B43246599C7A}" srcOrd="0" destOrd="0" presId="urn:microsoft.com/office/officeart/2005/8/layout/pList1"/>
    <dgm:cxn modelId="{A8B7E994-D89C-6249-A044-27FE278ED5C5}" type="presOf" srcId="{12956E3D-FA80-4541-9424-61A58E7AF721}" destId="{08611532-1BF8-3449-977C-9008AB439A22}" srcOrd="0" destOrd="0" presId="urn:microsoft.com/office/officeart/2005/8/layout/pList1"/>
    <dgm:cxn modelId="{34CCE8A7-D7BD-544D-AD87-A435245583CA}" srcId="{1BF41A52-1E74-DF4C-920D-AE0DCBAA348F}" destId="{6386CBE6-AC07-784D-AE89-AA258337EAE5}" srcOrd="0" destOrd="0" parTransId="{42C61904-8CCF-F245-8758-C98A8577B90F}" sibTransId="{F817A168-21DC-104E-B17A-042D606015BE}"/>
    <dgm:cxn modelId="{95F7C6C8-90CA-ED42-8980-209DDA26369B}" type="presOf" srcId="{0FEDEED9-6BC6-9E47-A645-DB4C605FF562}" destId="{DB6C7E96-0A0E-894B-B6AD-77A32DEA74E3}" srcOrd="0" destOrd="0" presId="urn:microsoft.com/office/officeart/2005/8/layout/pList1"/>
    <dgm:cxn modelId="{15179BD6-B874-0A4C-9144-6F30EE09B467}" srcId="{1BF41A52-1E74-DF4C-920D-AE0DCBAA348F}" destId="{63FB15D2-ACCE-284A-BC21-2BF7C1A248CC}" srcOrd="1" destOrd="0" parTransId="{BD9AEB12-2007-714A-8640-6B3E143168F4}" sibTransId="{BA7FAC11-CEA1-8244-BD87-FE7AEC65919B}"/>
    <dgm:cxn modelId="{8A225ADB-F6E6-EB48-9074-CE88952B7242}" srcId="{1BF41A52-1E74-DF4C-920D-AE0DCBAA348F}" destId="{81EAD4ED-3783-DA42-BD71-9DA15A79C812}" srcOrd="3" destOrd="0" parTransId="{B6F632C2-0A65-9B4E-B776-0A80899EDE0B}" sibTransId="{0FEDEED9-6BC6-9E47-A645-DB4C605FF562}"/>
    <dgm:cxn modelId="{579C4BE5-3E89-7B40-91E2-FE02A560AFE7}" type="presOf" srcId="{BA7FAC11-CEA1-8244-BD87-FE7AEC65919B}" destId="{7FBD1199-0D4F-2840-89D8-830F44C5BC90}" srcOrd="0" destOrd="0" presId="urn:microsoft.com/office/officeart/2005/8/layout/pList1"/>
    <dgm:cxn modelId="{96B359E6-6CD4-F54B-A3AA-EBE59AADB668}" type="presOf" srcId="{63FB15D2-ACCE-284A-BC21-2BF7C1A248CC}" destId="{B0330017-6E51-724A-B3FA-0E0851C2AEC7}" srcOrd="0" destOrd="0" presId="urn:microsoft.com/office/officeart/2005/8/layout/pList1"/>
    <dgm:cxn modelId="{CC3E34F5-BF7D-674A-9E17-C04C54FDA5D3}" type="presOf" srcId="{6386CBE6-AC07-784D-AE89-AA258337EAE5}" destId="{BAE09CC5-B965-BB4A-85E0-AAC599095465}" srcOrd="0" destOrd="0" presId="urn:microsoft.com/office/officeart/2005/8/layout/pList1"/>
    <dgm:cxn modelId="{32155A8B-FD2F-B54C-831B-07018FC4C784}" type="presParOf" srcId="{7C901B0D-BF95-4E49-ACFA-AD0DB37D7AF3}" destId="{41626003-61BE-204E-ADF0-5E839B4D4C59}" srcOrd="0" destOrd="0" presId="urn:microsoft.com/office/officeart/2005/8/layout/pList1"/>
    <dgm:cxn modelId="{DE7522C0-044B-4D40-AA4D-3B1E803CBED2}" type="presParOf" srcId="{41626003-61BE-204E-ADF0-5E839B4D4C59}" destId="{6D4B1609-DB8D-B747-9DB8-CD1113FB87CC}" srcOrd="0" destOrd="0" presId="urn:microsoft.com/office/officeart/2005/8/layout/pList1"/>
    <dgm:cxn modelId="{32FBD6B3-BA95-7440-8293-4EF6CCC96E99}" type="presParOf" srcId="{41626003-61BE-204E-ADF0-5E839B4D4C59}" destId="{BAE09CC5-B965-BB4A-85E0-AAC599095465}" srcOrd="1" destOrd="0" presId="urn:microsoft.com/office/officeart/2005/8/layout/pList1"/>
    <dgm:cxn modelId="{026B7EFB-5CAE-8E4E-9EE6-BB5E44EA089A}" type="presParOf" srcId="{7C901B0D-BF95-4E49-ACFA-AD0DB37D7AF3}" destId="{6C4F9638-267C-704C-86A0-831308126E42}" srcOrd="1" destOrd="0" presId="urn:microsoft.com/office/officeart/2005/8/layout/pList1"/>
    <dgm:cxn modelId="{B309AD05-EE21-C64E-97C1-630D00E6FE6E}" type="presParOf" srcId="{7C901B0D-BF95-4E49-ACFA-AD0DB37D7AF3}" destId="{C097F565-4224-4844-B222-15218234199C}" srcOrd="2" destOrd="0" presId="urn:microsoft.com/office/officeart/2005/8/layout/pList1"/>
    <dgm:cxn modelId="{19B4ECEC-98DD-494A-9230-21FEE078882A}" type="presParOf" srcId="{C097F565-4224-4844-B222-15218234199C}" destId="{986B03FF-C7CE-C949-AB4A-F59C83F8DBD7}" srcOrd="0" destOrd="0" presId="urn:microsoft.com/office/officeart/2005/8/layout/pList1"/>
    <dgm:cxn modelId="{12C1B738-8938-674A-942C-266E4A19DF6C}" type="presParOf" srcId="{C097F565-4224-4844-B222-15218234199C}" destId="{B0330017-6E51-724A-B3FA-0E0851C2AEC7}" srcOrd="1" destOrd="0" presId="urn:microsoft.com/office/officeart/2005/8/layout/pList1"/>
    <dgm:cxn modelId="{5699BDD6-62BE-9B40-85F2-F1DDF95CBBD2}" type="presParOf" srcId="{7C901B0D-BF95-4E49-ACFA-AD0DB37D7AF3}" destId="{7FBD1199-0D4F-2840-89D8-830F44C5BC90}" srcOrd="3" destOrd="0" presId="urn:microsoft.com/office/officeart/2005/8/layout/pList1"/>
    <dgm:cxn modelId="{62C8700D-EBAE-3645-AAE7-9E07EFD256E9}" type="presParOf" srcId="{7C901B0D-BF95-4E49-ACFA-AD0DB37D7AF3}" destId="{7FABB1F3-6234-424A-8EA7-F353A1769BCB}" srcOrd="4" destOrd="0" presId="urn:microsoft.com/office/officeart/2005/8/layout/pList1"/>
    <dgm:cxn modelId="{A773525E-8880-F04A-990D-A12E82E11708}" type="presParOf" srcId="{7FABB1F3-6234-424A-8EA7-F353A1769BCB}" destId="{D71DDC58-B630-C54D-A6E5-791ED491A9B9}" srcOrd="0" destOrd="0" presId="urn:microsoft.com/office/officeart/2005/8/layout/pList1"/>
    <dgm:cxn modelId="{850905F0-9A74-D34C-BD44-A6486C85669D}" type="presParOf" srcId="{7FABB1F3-6234-424A-8EA7-F353A1769BCB}" destId="{8F47FB88-ADCC-C549-B7D5-B43246599C7A}" srcOrd="1" destOrd="0" presId="urn:microsoft.com/office/officeart/2005/8/layout/pList1"/>
    <dgm:cxn modelId="{D2967510-287E-AD49-9767-6D27B9D040EF}" type="presParOf" srcId="{7C901B0D-BF95-4E49-ACFA-AD0DB37D7AF3}" destId="{302D2408-947C-0C4A-82B1-9669488297BB}" srcOrd="5" destOrd="0" presId="urn:microsoft.com/office/officeart/2005/8/layout/pList1"/>
    <dgm:cxn modelId="{DEEDF21E-F650-0D4F-9837-4BB96944FAB9}" type="presParOf" srcId="{7C901B0D-BF95-4E49-ACFA-AD0DB37D7AF3}" destId="{B7A82CDC-08CC-4747-A359-169FC89CE7BD}" srcOrd="6" destOrd="0" presId="urn:microsoft.com/office/officeart/2005/8/layout/pList1"/>
    <dgm:cxn modelId="{0AF69218-723F-EC43-A614-411130C321C5}" type="presParOf" srcId="{B7A82CDC-08CC-4747-A359-169FC89CE7BD}" destId="{45E197A9-AA7B-5D4C-B46E-AB0058C94487}" srcOrd="0" destOrd="0" presId="urn:microsoft.com/office/officeart/2005/8/layout/pList1"/>
    <dgm:cxn modelId="{8B2541C3-3AF2-C54E-AF10-57DFD94807DC}" type="presParOf" srcId="{B7A82CDC-08CC-4747-A359-169FC89CE7BD}" destId="{18360677-FAEE-6C4D-AB7B-68FF9FD190F0}" srcOrd="1" destOrd="0" presId="urn:microsoft.com/office/officeart/2005/8/layout/pList1"/>
    <dgm:cxn modelId="{213DF552-40E2-0345-B8AD-8459AD13ADCB}" type="presParOf" srcId="{7C901B0D-BF95-4E49-ACFA-AD0DB37D7AF3}" destId="{DB6C7E96-0A0E-894B-B6AD-77A32DEA74E3}" srcOrd="7" destOrd="0" presId="urn:microsoft.com/office/officeart/2005/8/layout/pList1"/>
    <dgm:cxn modelId="{EAA2974A-99DD-A94C-A8B2-81EEE0D47FEB}" type="presParOf" srcId="{7C901B0D-BF95-4E49-ACFA-AD0DB37D7AF3}" destId="{C93B8443-8928-904C-A797-AC824E207EB6}" srcOrd="8" destOrd="0" presId="urn:microsoft.com/office/officeart/2005/8/layout/pList1"/>
    <dgm:cxn modelId="{E01796FC-DB26-2541-866E-E4A13B8C71AB}" type="presParOf" srcId="{C93B8443-8928-904C-A797-AC824E207EB6}" destId="{C42FD356-4EA6-5240-AA2E-EC3E2EB395DB}" srcOrd="0" destOrd="0" presId="urn:microsoft.com/office/officeart/2005/8/layout/pList1"/>
    <dgm:cxn modelId="{B638E33E-66CE-FD40-A8F4-B735D1ED5B89}" type="presParOf" srcId="{C93B8443-8928-904C-A797-AC824E207EB6}" destId="{08611532-1BF8-3449-977C-9008AB439A2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84CB9-9E32-4E17-86E9-FE65761EE96F}">
      <dsp:nvSpPr>
        <dsp:cNvPr id="0" name=""/>
        <dsp:cNvSpPr/>
      </dsp:nvSpPr>
      <dsp:spPr>
        <a:xfrm>
          <a:off x="3164" y="474806"/>
          <a:ext cx="2510470" cy="150628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b="1" kern="1200"/>
            <a:t>Trafficking persons</a:t>
          </a:r>
          <a:br>
            <a:rPr lang="en-AU" sz="1500" b="1" kern="1200"/>
          </a:br>
          <a:r>
            <a:rPr lang="en-US" sz="1500" kern="1200"/>
            <a:t>R</a:t>
          </a:r>
          <a:r>
            <a:rPr lang="en-US" sz="1500" b="0" i="0" kern="1200"/>
            <a:t>ecruitment, harboring and movement of a person for exploitation.</a:t>
          </a:r>
          <a:endParaRPr lang="en-US" sz="1500" kern="1200"/>
        </a:p>
      </dsp:txBody>
      <dsp:txXfrm>
        <a:off x="3164" y="474806"/>
        <a:ext cx="2510470" cy="1506282"/>
      </dsp:txXfrm>
    </dsp:sp>
    <dsp:sp modelId="{0779C867-8F5E-414D-BF45-9942891A7B11}">
      <dsp:nvSpPr>
        <dsp:cNvPr id="0" name=""/>
        <dsp:cNvSpPr/>
      </dsp:nvSpPr>
      <dsp:spPr>
        <a:xfrm>
          <a:off x="2764681" y="474806"/>
          <a:ext cx="2510470" cy="1506282"/>
        </a:xfrm>
        <a:prstGeom prst="rect">
          <a:avLst/>
        </a:prstGeom>
        <a:solidFill>
          <a:schemeClr val="accent3">
            <a:hueOff val="441786"/>
            <a:satOff val="2032"/>
            <a:lumOff val="91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b="1" kern="1200"/>
            <a:t>Slavery</a:t>
          </a:r>
          <a:br>
            <a:rPr lang="en-AU" sz="1500" b="1" kern="1200"/>
          </a:br>
          <a:r>
            <a:rPr lang="en-US" sz="1500" b="0" i="0" kern="1200"/>
            <a:t>Offender </a:t>
          </a:r>
          <a:r>
            <a:rPr lang="en-US" sz="1500" kern="1200"/>
            <a:t>exercises</a:t>
          </a:r>
          <a:r>
            <a:rPr lang="en-US" sz="1500" b="0" i="0" kern="1200"/>
            <a:t> powers of ownership, including the power to make a </a:t>
          </a:r>
          <a:br>
            <a:rPr lang="en-US" sz="1500" b="0" i="0" kern="1200"/>
          </a:br>
          <a:r>
            <a:rPr lang="en-US" sz="1500" b="0" i="0" kern="1200"/>
            <a:t>person an object of purchase.</a:t>
          </a:r>
          <a:endParaRPr lang="en-US" sz="1500" kern="1200"/>
        </a:p>
      </dsp:txBody>
      <dsp:txXfrm>
        <a:off x="2764681" y="474806"/>
        <a:ext cx="2510470" cy="1506282"/>
      </dsp:txXfrm>
    </dsp:sp>
    <dsp:sp modelId="{0926FFF8-8325-40D1-B115-F8E1A6921C78}">
      <dsp:nvSpPr>
        <dsp:cNvPr id="0" name=""/>
        <dsp:cNvSpPr/>
      </dsp:nvSpPr>
      <dsp:spPr>
        <a:xfrm>
          <a:off x="5526198" y="474806"/>
          <a:ext cx="2510470" cy="1506282"/>
        </a:xfrm>
        <a:prstGeom prst="rect">
          <a:avLst/>
        </a:prstGeom>
        <a:solidFill>
          <a:schemeClr val="accent3">
            <a:hueOff val="883571"/>
            <a:satOff val="4064"/>
            <a:lumOff val="18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Forced labour</a:t>
          </a:r>
          <a:br>
            <a:rPr lang="en-US" sz="1500" b="1" kern="1200"/>
          </a:br>
          <a:r>
            <a:rPr lang="en-US" sz="1500" kern="1200"/>
            <a:t>T</a:t>
          </a:r>
          <a:r>
            <a:rPr lang="en-US" sz="1500" b="0" i="0" kern="1200"/>
            <a:t>he victim is not free to stop working or not free to leave their place of work.</a:t>
          </a:r>
          <a:endParaRPr lang="en-US" sz="1500" kern="1200"/>
        </a:p>
      </dsp:txBody>
      <dsp:txXfrm>
        <a:off x="5526198" y="474806"/>
        <a:ext cx="2510470" cy="1506282"/>
      </dsp:txXfrm>
    </dsp:sp>
    <dsp:sp modelId="{1BBBAAA1-4024-4955-8A18-CD83A9E108C4}">
      <dsp:nvSpPr>
        <dsp:cNvPr id="0" name=""/>
        <dsp:cNvSpPr/>
      </dsp:nvSpPr>
      <dsp:spPr>
        <a:xfrm>
          <a:off x="8287715" y="474806"/>
          <a:ext cx="2510470" cy="1506282"/>
        </a:xfrm>
        <a:prstGeom prst="rect">
          <a:avLst/>
        </a:prstGeom>
        <a:solidFill>
          <a:schemeClr val="accent3">
            <a:hueOff val="1325357"/>
            <a:satOff val="6097"/>
            <a:lumOff val="274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b="1" kern="1200" dirty="0"/>
            <a:t>Domestic Servitude</a:t>
          </a:r>
          <a:br>
            <a:rPr lang="en-AU" sz="1500" b="1" kern="1200" dirty="0"/>
          </a:br>
          <a:r>
            <a:rPr lang="en-US" sz="1500" kern="1200" dirty="0"/>
            <a:t>T</a:t>
          </a:r>
          <a:r>
            <a:rPr lang="en-US" sz="1500" b="0" i="0" kern="1200" dirty="0"/>
            <a:t>he victim’s personal freedom is significantly restricted, and they are not free to stop working or leave their place of work.</a:t>
          </a:r>
          <a:endParaRPr lang="en-US" sz="1500" kern="1200" dirty="0"/>
        </a:p>
      </dsp:txBody>
      <dsp:txXfrm>
        <a:off x="8287715" y="474806"/>
        <a:ext cx="2510470" cy="1506282"/>
      </dsp:txXfrm>
    </dsp:sp>
    <dsp:sp modelId="{78E092DB-EFAD-471A-94B0-C64169211CBE}">
      <dsp:nvSpPr>
        <dsp:cNvPr id="0" name=""/>
        <dsp:cNvSpPr/>
      </dsp:nvSpPr>
      <dsp:spPr>
        <a:xfrm>
          <a:off x="1383922" y="2232136"/>
          <a:ext cx="2510470" cy="1506282"/>
        </a:xfrm>
        <a:prstGeom prst="rect">
          <a:avLst/>
        </a:prstGeom>
        <a:solidFill>
          <a:schemeClr val="accent3">
            <a:hueOff val="1767142"/>
            <a:satOff val="8129"/>
            <a:lumOff val="36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b="1" kern="1200"/>
            <a:t>Debt bondage</a:t>
          </a:r>
          <a:br>
            <a:rPr lang="en-AU" sz="1500" b="1" kern="1200"/>
          </a:br>
          <a:r>
            <a:rPr lang="en-US" sz="1500" kern="1200"/>
            <a:t>The victim’s services are pledged as security for a debt and the debt is </a:t>
          </a:r>
          <a:br>
            <a:rPr lang="en-US" sz="1500" kern="1200"/>
          </a:br>
          <a:r>
            <a:rPr lang="en-US" sz="1500" kern="1200"/>
            <a:t>manifestly excessive </a:t>
          </a:r>
        </a:p>
      </dsp:txBody>
      <dsp:txXfrm>
        <a:off x="1383922" y="2232136"/>
        <a:ext cx="2510470" cy="1506282"/>
      </dsp:txXfrm>
    </dsp:sp>
    <dsp:sp modelId="{7E951648-30B8-4168-8BED-11940EA8E518}">
      <dsp:nvSpPr>
        <dsp:cNvPr id="0" name=""/>
        <dsp:cNvSpPr/>
      </dsp:nvSpPr>
      <dsp:spPr>
        <a:xfrm>
          <a:off x="4145439" y="2232136"/>
          <a:ext cx="2510470" cy="1506282"/>
        </a:xfrm>
        <a:prstGeom prst="rect">
          <a:avLst/>
        </a:prstGeom>
        <a:solidFill>
          <a:schemeClr val="accent3">
            <a:hueOff val="2208928"/>
            <a:satOff val="10161"/>
            <a:lumOff val="457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Child labour</a:t>
          </a:r>
          <a:br>
            <a:rPr lang="en-US" sz="1500" b="1" kern="1200"/>
          </a:br>
          <a:r>
            <a:rPr lang="en-US" sz="1500" kern="1200"/>
            <a:t>Exploited through slavery, including for sexual exploitation, hazardous work environments, to produce or traffic drugs.</a:t>
          </a:r>
        </a:p>
      </dsp:txBody>
      <dsp:txXfrm>
        <a:off x="4145439" y="2232136"/>
        <a:ext cx="2510470" cy="1506282"/>
      </dsp:txXfrm>
    </dsp:sp>
    <dsp:sp modelId="{702853DF-285C-4731-B213-C879B5003576}">
      <dsp:nvSpPr>
        <dsp:cNvPr id="0" name=""/>
        <dsp:cNvSpPr/>
      </dsp:nvSpPr>
      <dsp:spPr>
        <a:xfrm>
          <a:off x="6906957" y="2232136"/>
          <a:ext cx="2510470" cy="1506282"/>
        </a:xfrm>
        <a:prstGeom prst="rect">
          <a:avLst/>
        </a:prstGeom>
        <a:solidFill>
          <a:schemeClr val="accent3">
            <a:hueOff val="2650714"/>
            <a:satOff val="12193"/>
            <a:lumOff val="548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Forced marriage</a:t>
          </a:r>
          <a:br>
            <a:rPr lang="en-US" sz="1500" b="1" kern="1200"/>
          </a:br>
          <a:r>
            <a:rPr lang="en-US" sz="1500" kern="1200"/>
            <a:t>Coercion, threats or deception are used to make a victim marry </a:t>
          </a:r>
        </a:p>
      </dsp:txBody>
      <dsp:txXfrm>
        <a:off x="6906957" y="2232136"/>
        <a:ext cx="2510470" cy="1506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B1609-DB8D-B747-9DB8-CD1113FB87CC}">
      <dsp:nvSpPr>
        <dsp:cNvPr id="0" name=""/>
        <dsp:cNvSpPr/>
      </dsp:nvSpPr>
      <dsp:spPr>
        <a:xfrm>
          <a:off x="1519853" y="0"/>
          <a:ext cx="1639970" cy="125609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318" t="539" r="14670" b="974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09CC5-B965-BB4A-85E0-AAC599095465}">
      <dsp:nvSpPr>
        <dsp:cNvPr id="0" name=""/>
        <dsp:cNvSpPr/>
      </dsp:nvSpPr>
      <dsp:spPr>
        <a:xfrm>
          <a:off x="840847" y="1194229"/>
          <a:ext cx="2997981" cy="60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AU" sz="1600" b="1" kern="1200" dirty="0">
              <a:solidFill>
                <a:schemeClr val="tx2"/>
              </a:solidFill>
            </a:rPr>
            <a:t>Public policy or CEO statement on human rights</a:t>
          </a:r>
          <a:endParaRPr lang="en-GB" sz="1600" b="1" kern="1200" dirty="0">
            <a:solidFill>
              <a:schemeClr val="tx2"/>
            </a:solidFill>
          </a:endParaRPr>
        </a:p>
      </dsp:txBody>
      <dsp:txXfrm>
        <a:off x="840847" y="1194229"/>
        <a:ext cx="2997981" cy="608429"/>
      </dsp:txXfrm>
    </dsp:sp>
    <dsp:sp modelId="{986B03FF-C7CE-C949-AB4A-F59C83F8DBD7}">
      <dsp:nvSpPr>
        <dsp:cNvPr id="0" name=""/>
        <dsp:cNvSpPr/>
      </dsp:nvSpPr>
      <dsp:spPr>
        <a:xfrm>
          <a:off x="4408886" y="1211"/>
          <a:ext cx="1639970" cy="1256097"/>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317" t="251" r="8083" b="-763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330017-6E51-724A-B3FA-0E0851C2AEC7}">
      <dsp:nvSpPr>
        <dsp:cNvPr id="0" name=""/>
        <dsp:cNvSpPr/>
      </dsp:nvSpPr>
      <dsp:spPr>
        <a:xfrm>
          <a:off x="4002895" y="1194229"/>
          <a:ext cx="2451953" cy="60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AU" sz="1600" b="1" kern="1200" dirty="0">
              <a:solidFill>
                <a:schemeClr val="tx2"/>
              </a:solidFill>
            </a:rPr>
            <a:t>Provide training to your employees</a:t>
          </a:r>
          <a:endParaRPr lang="en-GB" sz="1600" b="1" kern="1200" dirty="0">
            <a:solidFill>
              <a:schemeClr val="tx2"/>
            </a:solidFill>
          </a:endParaRPr>
        </a:p>
      </dsp:txBody>
      <dsp:txXfrm>
        <a:off x="4002895" y="1194229"/>
        <a:ext cx="2451953" cy="608429"/>
      </dsp:txXfrm>
    </dsp:sp>
    <dsp:sp modelId="{D71DDC58-B630-C54D-A6E5-791ED491A9B9}">
      <dsp:nvSpPr>
        <dsp:cNvPr id="0" name=""/>
        <dsp:cNvSpPr/>
      </dsp:nvSpPr>
      <dsp:spPr>
        <a:xfrm>
          <a:off x="7024905" y="0"/>
          <a:ext cx="1639970" cy="1256097"/>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1316" t="-1778" r="9871" b="-67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7FB88-ADCC-C549-B7D5-B43246599C7A}">
      <dsp:nvSpPr>
        <dsp:cNvPr id="0" name=""/>
        <dsp:cNvSpPr/>
      </dsp:nvSpPr>
      <dsp:spPr>
        <a:xfrm>
          <a:off x="6618914" y="1194229"/>
          <a:ext cx="2451953" cy="60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AU" sz="1600" b="1" kern="1200" dirty="0">
              <a:solidFill>
                <a:schemeClr val="tx2"/>
              </a:solidFill>
            </a:rPr>
            <a:t>Appoint a focal point or custodian within your business</a:t>
          </a:r>
          <a:endParaRPr lang="en-GB" sz="1600" b="1" kern="1200" dirty="0">
            <a:solidFill>
              <a:schemeClr val="tx2"/>
            </a:solidFill>
          </a:endParaRPr>
        </a:p>
      </dsp:txBody>
      <dsp:txXfrm>
        <a:off x="6618914" y="1194229"/>
        <a:ext cx="2451953" cy="608429"/>
      </dsp:txXfrm>
    </dsp:sp>
    <dsp:sp modelId="{45E197A9-AA7B-5D4C-B46E-AB0058C94487}">
      <dsp:nvSpPr>
        <dsp:cNvPr id="0" name=""/>
        <dsp:cNvSpPr/>
      </dsp:nvSpPr>
      <dsp:spPr>
        <a:xfrm>
          <a:off x="2647908" y="1966656"/>
          <a:ext cx="1639970" cy="1256097"/>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2645" t="2918" r="14505" b="237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60677-FAEE-6C4D-AB7B-68FF9FD190F0}">
      <dsp:nvSpPr>
        <dsp:cNvPr id="0" name=""/>
        <dsp:cNvSpPr/>
      </dsp:nvSpPr>
      <dsp:spPr>
        <a:xfrm>
          <a:off x="2369958" y="3159674"/>
          <a:ext cx="2195871" cy="60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AU" sz="1600" b="1" kern="1200" dirty="0">
              <a:solidFill>
                <a:schemeClr val="tx2"/>
              </a:solidFill>
            </a:rPr>
            <a:t>Ask questions of your suppliers</a:t>
          </a:r>
          <a:endParaRPr lang="en-GB" sz="1600" b="1" kern="1200" dirty="0">
            <a:solidFill>
              <a:schemeClr val="tx2"/>
            </a:solidFill>
          </a:endParaRPr>
        </a:p>
      </dsp:txBody>
      <dsp:txXfrm>
        <a:off x="2369958" y="3159674"/>
        <a:ext cx="2195871" cy="608429"/>
      </dsp:txXfrm>
    </dsp:sp>
    <dsp:sp modelId="{C42FD356-4EA6-5240-AA2E-EC3E2EB395DB}">
      <dsp:nvSpPr>
        <dsp:cNvPr id="0" name=""/>
        <dsp:cNvSpPr/>
      </dsp:nvSpPr>
      <dsp:spPr>
        <a:xfrm>
          <a:off x="5315840" y="1966656"/>
          <a:ext cx="1639970" cy="1256097"/>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1313" t="716" r="12807" b="6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11532-1BF8-3449-977C-9008AB439A22}">
      <dsp:nvSpPr>
        <dsp:cNvPr id="0" name=""/>
        <dsp:cNvSpPr/>
      </dsp:nvSpPr>
      <dsp:spPr>
        <a:xfrm>
          <a:off x="4729895" y="3159674"/>
          <a:ext cx="2811861" cy="60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AU" sz="1600" b="1" kern="1200" dirty="0">
              <a:solidFill>
                <a:schemeClr val="tx2"/>
              </a:solidFill>
            </a:rPr>
            <a:t>Set up an operational level grievance mechanism or whistle blower policy</a:t>
          </a:r>
          <a:endParaRPr lang="en-GB" sz="1600" b="1" kern="1200" dirty="0">
            <a:solidFill>
              <a:schemeClr val="tx2"/>
            </a:solidFill>
          </a:endParaRPr>
        </a:p>
      </dsp:txBody>
      <dsp:txXfrm>
        <a:off x="4729895" y="3159674"/>
        <a:ext cx="2811861" cy="6084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14B6EE-08A5-54BC-D4B1-F5095A7E5D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6B2C29C-9D8B-48D6-3790-AE7B555B3F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199D0C-C1A7-4EAF-A1DF-3AC278428443}" type="datetimeFigureOut">
              <a:rPr lang="en-AU" smtClean="0"/>
              <a:t>31/01/2024</a:t>
            </a:fld>
            <a:endParaRPr lang="en-AU"/>
          </a:p>
        </p:txBody>
      </p:sp>
      <p:sp>
        <p:nvSpPr>
          <p:cNvPr id="4" name="Footer Placeholder 3">
            <a:extLst>
              <a:ext uri="{FF2B5EF4-FFF2-40B4-BE49-F238E27FC236}">
                <a16:creationId xmlns:a16="http://schemas.microsoft.com/office/drawing/2014/main" id="{595D7C36-4D49-D1F1-933A-0C58B803D6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8A9890B7-A688-40C0-018C-B79BD4BBD4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B926D2-10A5-4789-8992-835EE1F2A566}" type="slidenum">
              <a:rPr lang="en-AU" smtClean="0"/>
              <a:t>‹#›</a:t>
            </a:fld>
            <a:endParaRPr lang="en-AU"/>
          </a:p>
        </p:txBody>
      </p:sp>
    </p:spTree>
    <p:extLst>
      <p:ext uri="{BB962C8B-B14F-4D97-AF65-F5344CB8AC3E}">
        <p14:creationId xmlns:p14="http://schemas.microsoft.com/office/powerpoint/2010/main" val="326026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6B246-7DCB-1A49-8A9A-3C42C050CE4D}" type="datetimeFigureOut">
              <a:rPr lang="en-AU" smtClean="0"/>
              <a:t>31/01/2024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21515-9E35-C543-8427-BF9B30BAEE3C}" type="slidenum">
              <a:rPr lang="en-AU" smtClean="0"/>
              <a:t>‹#›</a:t>
            </a:fld>
            <a:endParaRPr lang="en-AU"/>
          </a:p>
        </p:txBody>
      </p:sp>
    </p:spTree>
    <p:extLst>
      <p:ext uri="{BB962C8B-B14F-4D97-AF65-F5344CB8AC3E}">
        <p14:creationId xmlns:p14="http://schemas.microsoft.com/office/powerpoint/2010/main" val="65028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5021515-9E35-C543-8427-BF9B30BAEE3C}" type="slidenum">
              <a:rPr lang="en-AU" smtClean="0"/>
              <a:t>4</a:t>
            </a:fld>
            <a:endParaRPr lang="en-AU"/>
          </a:p>
        </p:txBody>
      </p:sp>
    </p:spTree>
    <p:extLst>
      <p:ext uri="{BB962C8B-B14F-4D97-AF65-F5344CB8AC3E}">
        <p14:creationId xmlns:p14="http://schemas.microsoft.com/office/powerpoint/2010/main" val="410601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21515-9E35-C543-8427-BF9B30BAEE3C}" type="slidenum">
              <a:rPr lang="en-AU" smtClean="0"/>
              <a:t>6</a:t>
            </a:fld>
            <a:endParaRPr lang="en-AU"/>
          </a:p>
        </p:txBody>
      </p:sp>
    </p:spTree>
    <p:extLst>
      <p:ext uri="{BB962C8B-B14F-4D97-AF65-F5344CB8AC3E}">
        <p14:creationId xmlns:p14="http://schemas.microsoft.com/office/powerpoint/2010/main" val="231355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21515-9E35-C543-8427-BF9B30BAEE3C}" type="slidenum">
              <a:rPr lang="en-AU" smtClean="0"/>
              <a:t>7</a:t>
            </a:fld>
            <a:endParaRPr lang="en-AU"/>
          </a:p>
        </p:txBody>
      </p:sp>
    </p:spTree>
    <p:extLst>
      <p:ext uri="{BB962C8B-B14F-4D97-AF65-F5344CB8AC3E}">
        <p14:creationId xmlns:p14="http://schemas.microsoft.com/office/powerpoint/2010/main" val="18879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21515-9E35-C543-8427-BF9B30BAEE3C}" type="slidenum">
              <a:rPr lang="en-AU" smtClean="0"/>
              <a:t>8</a:t>
            </a:fld>
            <a:endParaRPr lang="en-AU"/>
          </a:p>
        </p:txBody>
      </p:sp>
    </p:spTree>
    <p:extLst>
      <p:ext uri="{BB962C8B-B14F-4D97-AF65-F5344CB8AC3E}">
        <p14:creationId xmlns:p14="http://schemas.microsoft.com/office/powerpoint/2010/main" val="3020767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21515-9E35-C543-8427-BF9B30BAEE3C}" type="slidenum">
              <a:rPr lang="en-AU" smtClean="0"/>
              <a:t>9</a:t>
            </a:fld>
            <a:endParaRPr lang="en-AU"/>
          </a:p>
        </p:txBody>
      </p:sp>
    </p:spTree>
    <p:extLst>
      <p:ext uri="{BB962C8B-B14F-4D97-AF65-F5344CB8AC3E}">
        <p14:creationId xmlns:p14="http://schemas.microsoft.com/office/powerpoint/2010/main" val="1159611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5021515-9E35-C543-8427-BF9B30BAEE3C}" type="slidenum">
              <a:rPr lang="en-AU" smtClean="0"/>
              <a:t>10</a:t>
            </a:fld>
            <a:endParaRPr lang="en-AU"/>
          </a:p>
        </p:txBody>
      </p:sp>
    </p:spTree>
    <p:extLst>
      <p:ext uri="{BB962C8B-B14F-4D97-AF65-F5344CB8AC3E}">
        <p14:creationId xmlns:p14="http://schemas.microsoft.com/office/powerpoint/2010/main" val="54207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5021515-9E35-C543-8427-BF9B30BAEE3C}" type="slidenum">
              <a:rPr lang="en-AU" smtClean="0"/>
              <a:t>11</a:t>
            </a:fld>
            <a:endParaRPr lang="en-AU"/>
          </a:p>
        </p:txBody>
      </p:sp>
    </p:spTree>
    <p:extLst>
      <p:ext uri="{BB962C8B-B14F-4D97-AF65-F5344CB8AC3E}">
        <p14:creationId xmlns:p14="http://schemas.microsoft.com/office/powerpoint/2010/main" val="150838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guide 1">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840AFE-7DB1-91F7-FCF9-51222BBBC2CB}"/>
              </a:ext>
            </a:extLst>
          </p:cNvPr>
          <p:cNvSpPr txBox="1"/>
          <p:nvPr userDrawn="1"/>
        </p:nvSpPr>
        <p:spPr>
          <a:xfrm>
            <a:off x="695325" y="1916113"/>
            <a:ext cx="10801350" cy="2277547"/>
          </a:xfrm>
          <a:prstGeom prst="rect">
            <a:avLst/>
          </a:prstGeom>
          <a:noFill/>
        </p:spPr>
        <p:txBody>
          <a:bodyPr wrap="square" lIns="0" tIns="0" rIns="0" bIns="0" rtlCol="0">
            <a:spAutoFit/>
          </a:bodyPr>
          <a:lstStyle/>
          <a:p>
            <a:pPr marL="230400" marR="0" lvl="0" indent="-2304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AU" sz="2200" dirty="0">
                <a:solidFill>
                  <a:schemeClr val="tx2"/>
                </a:solidFill>
              </a:rPr>
              <a:t>Always remember to keep it simple</a:t>
            </a:r>
            <a:endParaRPr lang="en-AU" sz="2200" spc="-10" baseline="0" dirty="0">
              <a:solidFill>
                <a:schemeClr val="tx2"/>
              </a:solidFill>
            </a:endParaRPr>
          </a:p>
          <a:p>
            <a:pPr marL="230400" marR="0" lvl="0" indent="-2304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AU" sz="2200" spc="-10" baseline="0" dirty="0">
                <a:solidFill>
                  <a:schemeClr val="tx2"/>
                </a:solidFill>
              </a:rPr>
              <a:t>Use up to </a:t>
            </a:r>
            <a:r>
              <a:rPr lang="en-AU" sz="2200" b="1" spc="-10" baseline="0" dirty="0">
                <a:solidFill>
                  <a:schemeClr val="tx2"/>
                </a:solidFill>
              </a:rPr>
              <a:t>four bullet points </a:t>
            </a:r>
            <a:r>
              <a:rPr lang="en-AU" sz="2200" spc="-10" baseline="0" dirty="0">
                <a:solidFill>
                  <a:schemeClr val="tx2"/>
                </a:solidFill>
              </a:rPr>
              <a:t>a slide, and each bullet point should be </a:t>
            </a:r>
            <a:r>
              <a:rPr lang="en-AU" sz="2200" b="1" spc="-10" baseline="0" dirty="0">
                <a:solidFill>
                  <a:schemeClr val="tx2"/>
                </a:solidFill>
              </a:rPr>
              <a:t>one to two lines</a:t>
            </a:r>
          </a:p>
          <a:p>
            <a:pPr marL="230400" marR="0" lvl="0" indent="-2304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AU" sz="2200" dirty="0">
                <a:solidFill>
                  <a:schemeClr val="tx2"/>
                </a:solidFill>
              </a:rPr>
              <a:t>All fonts must be Arial</a:t>
            </a:r>
          </a:p>
          <a:p>
            <a:pPr marL="230400" marR="0" lvl="0" indent="-2304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AU" sz="2200" dirty="0">
                <a:solidFill>
                  <a:schemeClr val="tx2"/>
                </a:solidFill>
              </a:rPr>
              <a:t>Do not change the colour, size or position of any text or elements</a:t>
            </a:r>
          </a:p>
        </p:txBody>
      </p:sp>
      <p:sp>
        <p:nvSpPr>
          <p:cNvPr id="4" name="Title Placeholder 7">
            <a:extLst>
              <a:ext uri="{FF2B5EF4-FFF2-40B4-BE49-F238E27FC236}">
                <a16:creationId xmlns:a16="http://schemas.microsoft.com/office/drawing/2014/main" id="{8A195CA3-CEC1-F870-1501-6BCDCE9842C0}"/>
              </a:ext>
            </a:extLst>
          </p:cNvPr>
          <p:cNvSpPr txBox="1">
            <a:spLocks/>
          </p:cNvSpPr>
          <p:nvPr userDrawn="1"/>
        </p:nvSpPr>
        <p:spPr>
          <a:xfrm>
            <a:off x="695325" y="788988"/>
            <a:ext cx="10801349" cy="112712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400" b="1" kern="1200">
                <a:solidFill>
                  <a:schemeClr val="bg1"/>
                </a:solidFill>
                <a:latin typeface="+mj-lt"/>
                <a:ea typeface="+mj-ea"/>
                <a:cs typeface="+mj-cs"/>
              </a:defRPr>
            </a:lvl1pPr>
          </a:lstStyle>
          <a:p>
            <a:r>
              <a:rPr lang="en-GB">
                <a:solidFill>
                  <a:schemeClr val="tx2"/>
                </a:solidFill>
              </a:rPr>
              <a:t>Presentation guide</a:t>
            </a:r>
          </a:p>
        </p:txBody>
      </p:sp>
    </p:spTree>
    <p:extLst>
      <p:ext uri="{BB962C8B-B14F-4D97-AF65-F5344CB8AC3E}">
        <p14:creationId xmlns:p14="http://schemas.microsoft.com/office/powerpoint/2010/main" val="1957678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2E249D-9CA3-658B-696D-295794DBEC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Freeform 7">
            <a:extLst>
              <a:ext uri="{FF2B5EF4-FFF2-40B4-BE49-F238E27FC236}">
                <a16:creationId xmlns:a16="http://schemas.microsoft.com/office/drawing/2014/main" id="{4B075509-4E61-0C9A-F02E-E6B38AF21907}"/>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oter Placeholder 3">
            <a:extLst>
              <a:ext uri="{FF2B5EF4-FFF2-40B4-BE49-F238E27FC236}">
                <a16:creationId xmlns:a16="http://schemas.microsoft.com/office/drawing/2014/main" id="{DD410009-86FF-37EE-E4E4-1AB495352BA6}"/>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sp>
        <p:nvSpPr>
          <p:cNvPr id="4" name="Title Placeholder 7">
            <a:extLst>
              <a:ext uri="{FF2B5EF4-FFF2-40B4-BE49-F238E27FC236}">
                <a16:creationId xmlns:a16="http://schemas.microsoft.com/office/drawing/2014/main" id="{DB79A56F-B144-65A8-B520-4DEE387B646F}"/>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pic>
        <p:nvPicPr>
          <p:cNvPr id="2" name="Picture 1" descr="A green circle with black background&#10;&#10;Description automatically generated">
            <a:extLst>
              <a:ext uri="{FF2B5EF4-FFF2-40B4-BE49-F238E27FC236}">
                <a16:creationId xmlns:a16="http://schemas.microsoft.com/office/drawing/2014/main" id="{88F062A5-BEED-06C5-2206-82EA718C669F}"/>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107201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7973BA-F9BD-0FF0-0474-DC288CF2D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1998" cy="6857999"/>
          </a:xfrm>
          <a:prstGeom prst="rect">
            <a:avLst/>
          </a:prstGeom>
        </p:spPr>
      </p:pic>
      <p:sp>
        <p:nvSpPr>
          <p:cNvPr id="8" name="Freeform 7">
            <a:extLst>
              <a:ext uri="{FF2B5EF4-FFF2-40B4-BE49-F238E27FC236}">
                <a16:creationId xmlns:a16="http://schemas.microsoft.com/office/drawing/2014/main" id="{306D77BE-B337-7FDE-AE20-233E39A9783A}"/>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0DB20AC4-053E-10EB-1131-21A7FC3B1596}"/>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sp>
        <p:nvSpPr>
          <p:cNvPr id="5" name="Title Placeholder 7">
            <a:extLst>
              <a:ext uri="{FF2B5EF4-FFF2-40B4-BE49-F238E27FC236}">
                <a16:creationId xmlns:a16="http://schemas.microsoft.com/office/drawing/2014/main" id="{60F151A3-FFB4-0A99-B5E5-63EAB5B4B524}"/>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pic>
        <p:nvPicPr>
          <p:cNvPr id="2" name="Picture 1" descr="A green circle with black background&#10;&#10;Description automatically generated">
            <a:extLst>
              <a:ext uri="{FF2B5EF4-FFF2-40B4-BE49-F238E27FC236}">
                <a16:creationId xmlns:a16="http://schemas.microsoft.com/office/drawing/2014/main" id="{5D648AA5-3BE8-530C-3BE3-5F8EAC4C2109}"/>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51900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6F4D4A-D529-B1B2-42CD-A156DFE115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1998" cy="6857998"/>
          </a:xfrm>
          <a:prstGeom prst="rect">
            <a:avLst/>
          </a:prstGeom>
        </p:spPr>
      </p:pic>
      <p:sp>
        <p:nvSpPr>
          <p:cNvPr id="6" name="Freeform 5">
            <a:extLst>
              <a:ext uri="{FF2B5EF4-FFF2-40B4-BE49-F238E27FC236}">
                <a16:creationId xmlns:a16="http://schemas.microsoft.com/office/drawing/2014/main" id="{81D60573-5C9C-440D-B4D9-A695FD7100E1}"/>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BEDDEC0A-92E0-2402-EC23-8BF6E2ACB481}"/>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sp>
        <p:nvSpPr>
          <p:cNvPr id="7" name="Title Placeholder 7">
            <a:extLst>
              <a:ext uri="{FF2B5EF4-FFF2-40B4-BE49-F238E27FC236}">
                <a16:creationId xmlns:a16="http://schemas.microsoft.com/office/drawing/2014/main" id="{1C545BA9-E0BB-B889-42F4-DD9505E17F9B}"/>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pic>
        <p:nvPicPr>
          <p:cNvPr id="2" name="Picture 1" descr="A green circle with black background&#10;&#10;Description automatically generated">
            <a:extLst>
              <a:ext uri="{FF2B5EF4-FFF2-40B4-BE49-F238E27FC236}">
                <a16:creationId xmlns:a16="http://schemas.microsoft.com/office/drawing/2014/main" id="{0103919E-0817-78EE-1729-177570908F81}"/>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963760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3FA5B-350C-C8E6-94E7-D66E2A745F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1998" cy="6857998"/>
          </a:xfrm>
          <a:prstGeom prst="rect">
            <a:avLst/>
          </a:prstGeom>
        </p:spPr>
      </p:pic>
      <p:sp>
        <p:nvSpPr>
          <p:cNvPr id="5" name="Freeform 4">
            <a:extLst>
              <a:ext uri="{FF2B5EF4-FFF2-40B4-BE49-F238E27FC236}">
                <a16:creationId xmlns:a16="http://schemas.microsoft.com/office/drawing/2014/main" id="{203A68B1-A814-D6DF-956A-418794E31E95}"/>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Placeholder 7">
            <a:extLst>
              <a:ext uri="{FF2B5EF4-FFF2-40B4-BE49-F238E27FC236}">
                <a16:creationId xmlns:a16="http://schemas.microsoft.com/office/drawing/2014/main" id="{89FD75EE-5A3B-9FE6-BCD1-B0F6C8670249}"/>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sp>
        <p:nvSpPr>
          <p:cNvPr id="2" name="Footer Placeholder 3">
            <a:extLst>
              <a:ext uri="{FF2B5EF4-FFF2-40B4-BE49-F238E27FC236}">
                <a16:creationId xmlns:a16="http://schemas.microsoft.com/office/drawing/2014/main" id="{93449628-9A7C-6C01-2A30-BAC4F19DE245}"/>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3" name="Picture 2" descr="A green circle with black background&#10;&#10;Description automatically generated">
            <a:extLst>
              <a:ext uri="{FF2B5EF4-FFF2-40B4-BE49-F238E27FC236}">
                <a16:creationId xmlns:a16="http://schemas.microsoft.com/office/drawing/2014/main" id="{66DCE99B-471A-7AD8-B8C1-F769124C9C27}"/>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1191095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1.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37243-6338-AB4E-1D5E-A4E32A8A71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1998" cy="6857998"/>
          </a:xfrm>
          <a:prstGeom prst="rect">
            <a:avLst/>
          </a:prstGeom>
        </p:spPr>
      </p:pic>
      <p:sp>
        <p:nvSpPr>
          <p:cNvPr id="5" name="Freeform 4">
            <a:extLst>
              <a:ext uri="{FF2B5EF4-FFF2-40B4-BE49-F238E27FC236}">
                <a16:creationId xmlns:a16="http://schemas.microsoft.com/office/drawing/2014/main" id="{D63476C1-844D-AA27-CF39-55FFAC89B62E}"/>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Placeholder 7">
            <a:extLst>
              <a:ext uri="{FF2B5EF4-FFF2-40B4-BE49-F238E27FC236}">
                <a16:creationId xmlns:a16="http://schemas.microsoft.com/office/drawing/2014/main" id="{C9DC8751-9116-C606-A9F6-0BBC00EE342A}"/>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sp>
        <p:nvSpPr>
          <p:cNvPr id="2" name="Footer Placeholder 3">
            <a:extLst>
              <a:ext uri="{FF2B5EF4-FFF2-40B4-BE49-F238E27FC236}">
                <a16:creationId xmlns:a16="http://schemas.microsoft.com/office/drawing/2014/main" id="{5043A725-EEE0-293A-75AA-B2CC5F077BA7}"/>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3" name="Picture 2" descr="A green circle with black background&#10;&#10;Description automatically generated">
            <a:extLst>
              <a:ext uri="{FF2B5EF4-FFF2-40B4-BE49-F238E27FC236}">
                <a16:creationId xmlns:a16="http://schemas.microsoft.com/office/drawing/2014/main" id="{0CA4E4CA-64E8-2174-BDC1-FC8337B16BD7}"/>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674765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1.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F7D09B-0FD3-CF02-7F7B-C6CBFBBF93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1998" cy="6857998"/>
          </a:xfrm>
          <a:prstGeom prst="rect">
            <a:avLst/>
          </a:prstGeom>
        </p:spPr>
      </p:pic>
      <p:sp>
        <p:nvSpPr>
          <p:cNvPr id="5" name="Freeform 4">
            <a:extLst>
              <a:ext uri="{FF2B5EF4-FFF2-40B4-BE49-F238E27FC236}">
                <a16:creationId xmlns:a16="http://schemas.microsoft.com/office/drawing/2014/main" id="{1E80BC43-8811-2382-F52D-6145A0C61A55}"/>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Placeholder 7">
            <a:extLst>
              <a:ext uri="{FF2B5EF4-FFF2-40B4-BE49-F238E27FC236}">
                <a16:creationId xmlns:a16="http://schemas.microsoft.com/office/drawing/2014/main" id="{0C316682-7A33-FEEF-7C76-C584CC749385}"/>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sp>
        <p:nvSpPr>
          <p:cNvPr id="2" name="Footer Placeholder 3">
            <a:extLst>
              <a:ext uri="{FF2B5EF4-FFF2-40B4-BE49-F238E27FC236}">
                <a16:creationId xmlns:a16="http://schemas.microsoft.com/office/drawing/2014/main" id="{2539DBBB-FB5A-5DC1-CB13-4B0B619C768A}"/>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3" name="Picture 2" descr="A green circle with black background&#10;&#10;Description automatically generated">
            <a:extLst>
              <a:ext uri="{FF2B5EF4-FFF2-40B4-BE49-F238E27FC236}">
                <a16:creationId xmlns:a16="http://schemas.microsoft.com/office/drawing/2014/main" id="{F4315A15-9654-8711-1E97-2E05B3306F74}"/>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42135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1.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B426D-A358-3F20-7B3F-1451699D51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1998" cy="6857998"/>
          </a:xfrm>
          <a:prstGeom prst="rect">
            <a:avLst/>
          </a:prstGeom>
        </p:spPr>
      </p:pic>
      <p:sp>
        <p:nvSpPr>
          <p:cNvPr id="4" name="Freeform 3">
            <a:extLst>
              <a:ext uri="{FF2B5EF4-FFF2-40B4-BE49-F238E27FC236}">
                <a16:creationId xmlns:a16="http://schemas.microsoft.com/office/drawing/2014/main" id="{5D3988D1-013D-8BD4-A2BD-E37E8EE13839}"/>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Placeholder 7">
            <a:extLst>
              <a:ext uri="{FF2B5EF4-FFF2-40B4-BE49-F238E27FC236}">
                <a16:creationId xmlns:a16="http://schemas.microsoft.com/office/drawing/2014/main" id="{A99E42F7-BA2B-1D46-0E00-49DDECE1572F}"/>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sp>
        <p:nvSpPr>
          <p:cNvPr id="7" name="Footer Placeholder 3">
            <a:extLst>
              <a:ext uri="{FF2B5EF4-FFF2-40B4-BE49-F238E27FC236}">
                <a16:creationId xmlns:a16="http://schemas.microsoft.com/office/drawing/2014/main" id="{03BB45EE-B367-8413-06E3-39C16A4052C3}"/>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3" name="Picture 2" descr="A green circle with black background&#10;&#10;Description automatically generated">
            <a:extLst>
              <a:ext uri="{FF2B5EF4-FFF2-40B4-BE49-F238E27FC236}">
                <a16:creationId xmlns:a16="http://schemas.microsoft.com/office/drawing/2014/main" id="{1BA4BE1B-55AF-B874-D583-0B2169D7E3C3}"/>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1255960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2.1">
    <p:bg>
      <p:bgPr>
        <a:solidFill>
          <a:schemeClr val="bg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74DFB8A-B604-DF93-93BD-EB6699E69E0A}"/>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EFE6C77-B55B-107C-B1E8-59E24BDCE0E7}"/>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FORTESCUE</a:t>
            </a:r>
            <a:r>
              <a:rPr lang="en-AU" sz="1100" kern="1200" dirty="0">
                <a:solidFill>
                  <a:schemeClr val="bg1"/>
                </a:solidFill>
                <a:effectLst/>
                <a:latin typeface="+mn-lt"/>
                <a:ea typeface="+mn-ea"/>
                <a:cs typeface="+mn-cs"/>
              </a:rPr>
              <a:t> </a:t>
            </a:r>
            <a:r>
              <a:rPr lang="en-US" sz="1100" dirty="0">
                <a:solidFill>
                  <a:schemeClr val="bg1"/>
                </a:solidFill>
              </a:rPr>
              <a:t>|</a:t>
            </a:r>
            <a:r>
              <a:rPr lang="en-AU" sz="1100" kern="1200" dirty="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dirty="0">
              <a:solidFill>
                <a:schemeClr val="bg1"/>
              </a:solidFill>
            </a:endParaRPr>
          </a:p>
        </p:txBody>
      </p:sp>
      <p:sp>
        <p:nvSpPr>
          <p:cNvPr id="6" name="Title Placeholder 7">
            <a:extLst>
              <a:ext uri="{FF2B5EF4-FFF2-40B4-BE49-F238E27FC236}">
                <a16:creationId xmlns:a16="http://schemas.microsoft.com/office/drawing/2014/main" id="{FC798AFB-9E97-2851-62CB-493BBE1B263F}"/>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tx2"/>
                </a:solidFill>
              </a:defRPr>
            </a:lvl1pPr>
          </a:lstStyle>
          <a:p>
            <a:r>
              <a:rPr lang="en-GB" dirty="0"/>
              <a:t>Click to add divider text</a:t>
            </a:r>
            <a:endParaRPr lang="en-AU" dirty="0"/>
          </a:p>
        </p:txBody>
      </p:sp>
    </p:spTree>
    <p:extLst>
      <p:ext uri="{BB962C8B-B14F-4D97-AF65-F5344CB8AC3E}">
        <p14:creationId xmlns:p14="http://schemas.microsoft.com/office/powerpoint/2010/main" val="3181738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02BDD4-7F81-2C1F-0ACF-8DAF82825E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2" name="TextBox 1">
            <a:extLst>
              <a:ext uri="{FF2B5EF4-FFF2-40B4-BE49-F238E27FC236}">
                <a16:creationId xmlns:a16="http://schemas.microsoft.com/office/drawing/2014/main" id="{35529CF4-2943-8D46-9CC0-368375F14E4C}"/>
              </a:ext>
            </a:extLst>
          </p:cNvPr>
          <p:cNvSpPr txBox="1"/>
          <p:nvPr userDrawn="1"/>
        </p:nvSpPr>
        <p:spPr>
          <a:xfrm>
            <a:off x="695323" y="720000"/>
            <a:ext cx="3611206" cy="1674305"/>
          </a:xfrm>
          <a:prstGeom prst="rect">
            <a:avLst/>
          </a:prstGeom>
          <a:noFill/>
        </p:spPr>
        <p:txBody>
          <a:bodyPr wrap="square" lIns="0" tIns="0" rIns="0" bIns="0" rtlCol="0">
            <a:spAutoFit/>
          </a:bodyPr>
          <a:lstStyle/>
          <a:p>
            <a:pPr>
              <a:lnSpc>
                <a:spcPct val="80000"/>
              </a:lnSpc>
            </a:pPr>
            <a:r>
              <a:rPr lang="en-AU" sz="3400" b="1" dirty="0">
                <a:solidFill>
                  <a:schemeClr val="bg1"/>
                </a:solidFill>
                <a:latin typeface="+mj-lt"/>
              </a:rPr>
              <a:t>Forward </a:t>
            </a:r>
            <a:br>
              <a:rPr lang="en-AU" sz="3400" b="1" dirty="0">
                <a:solidFill>
                  <a:schemeClr val="bg1"/>
                </a:solidFill>
                <a:latin typeface="+mj-lt"/>
              </a:rPr>
            </a:br>
            <a:r>
              <a:rPr lang="en-AU" sz="3400" b="1" dirty="0">
                <a:solidFill>
                  <a:schemeClr val="bg1"/>
                </a:solidFill>
                <a:latin typeface="+mj-lt"/>
              </a:rPr>
              <a:t>Looking Statements </a:t>
            </a:r>
            <a:r>
              <a:rPr lang="en-AU" sz="3400" b="1" dirty="0">
                <a:solidFill>
                  <a:schemeClr val="tx2"/>
                </a:solidFill>
                <a:latin typeface="+mj-lt"/>
              </a:rPr>
              <a:t>Disclaimer</a:t>
            </a:r>
          </a:p>
        </p:txBody>
      </p:sp>
      <p:sp>
        <p:nvSpPr>
          <p:cNvPr id="3" name="TextBox 2">
            <a:extLst>
              <a:ext uri="{FF2B5EF4-FFF2-40B4-BE49-F238E27FC236}">
                <a16:creationId xmlns:a16="http://schemas.microsoft.com/office/drawing/2014/main" id="{EA1BA08E-D230-5D62-2B5F-56D8E5E52C88}"/>
              </a:ext>
            </a:extLst>
          </p:cNvPr>
          <p:cNvSpPr txBox="1"/>
          <p:nvPr userDrawn="1"/>
        </p:nvSpPr>
        <p:spPr>
          <a:xfrm>
            <a:off x="6359938" y="1520825"/>
            <a:ext cx="5136738" cy="4824398"/>
          </a:xfrm>
          <a:prstGeom prst="rect">
            <a:avLst/>
          </a:prstGeom>
          <a:noFill/>
        </p:spPr>
        <p:txBody>
          <a:bodyPr wrap="square" lIns="0" tIns="0" rIns="0" bIns="0" numCol="1" spcCol="216000" rtlCol="0">
            <a:spAutoFit/>
          </a:bodyPr>
          <a:lstStyle/>
          <a:p>
            <a:pPr algn="just">
              <a:lnSpc>
                <a:spcPct val="95000"/>
              </a:lnSpc>
              <a:spcAft>
                <a:spcPts val="0"/>
              </a:spcAft>
            </a:pPr>
            <a:r>
              <a:rPr lang="en-AU" sz="1400" b="1" dirty="0">
                <a:solidFill>
                  <a:schemeClr val="tx2"/>
                </a:solidFill>
                <a:latin typeface="+mn-lt"/>
              </a:rPr>
              <a:t>Important Notice</a:t>
            </a:r>
          </a:p>
          <a:p>
            <a:pPr algn="just">
              <a:lnSpc>
                <a:spcPct val="95000"/>
              </a:lnSpc>
              <a:spcAft>
                <a:spcPts val="0"/>
              </a:spcAft>
            </a:pPr>
            <a:r>
              <a:rPr lang="en-AU" sz="900" b="0" dirty="0">
                <a:solidFill>
                  <a:schemeClr val="tx2"/>
                </a:solidFill>
                <a:latin typeface="+mn-lt"/>
              </a:rPr>
              <a:t>The purpose of this presentation is to provide general information about Fortescue Metals Group Ltd and its subsidiaries (“Fortescue”). It is not recommended that any person makes any investment decision in relation to Fortescue based on this presentation. This presentation contains certain statements which may constitute “forward-looking statements”. Such statements are only predictions and are subject to inherent risks and uncertainties which could cause actual decisions, values, results, performance or achievements to differ materially from those expressed or implied in any forward-looking statement. Forward-looking statements are based on assumptions regarding Fortescue’s present and future business strategies and the future conditions in which Fortescue expects to operate. Accordingly, Fortescue cautions against undue reliance on such statements. Fortescue makes no representation, warranty or assurance, express or implied, as to the accuracy </a:t>
            </a:r>
            <a:br>
              <a:rPr lang="en-AU" sz="900" b="0" dirty="0">
                <a:solidFill>
                  <a:schemeClr val="tx2"/>
                </a:solidFill>
                <a:latin typeface="+mn-lt"/>
              </a:rPr>
            </a:br>
            <a:r>
              <a:rPr lang="en-AU" sz="900" b="0" dirty="0">
                <a:solidFill>
                  <a:schemeClr val="tx2"/>
                </a:solidFill>
                <a:latin typeface="+mn-lt"/>
              </a:rPr>
              <a:t>or likelihood of the forward-looking statements or any outcomes expressed or implied in any </a:t>
            </a:r>
            <a:br>
              <a:rPr lang="en-AU" sz="900" b="0" dirty="0">
                <a:solidFill>
                  <a:schemeClr val="tx2"/>
                </a:solidFill>
                <a:latin typeface="+mn-lt"/>
              </a:rPr>
            </a:br>
            <a:r>
              <a:rPr lang="en-AU" sz="900" b="0" dirty="0">
                <a:solidFill>
                  <a:schemeClr val="tx2"/>
                </a:solidFill>
                <a:latin typeface="+mn-lt"/>
              </a:rPr>
              <a:t>forward-looking statements contained in this presentation being achieved or proved to be correct. Except for statutory liability which cannot be excluded, Fortescue and its respective officers, employees and advisers expressly disclaims any responsibility for the accuracy or completeness of the material contained in this presentation and excludes all liability whatsoever (including in negligence) for any loss or damage which may be suffered by any person as a consequence of </a:t>
            </a:r>
            <a:br>
              <a:rPr lang="en-AU" sz="900" b="0" dirty="0">
                <a:solidFill>
                  <a:schemeClr val="tx2"/>
                </a:solidFill>
                <a:latin typeface="+mn-lt"/>
              </a:rPr>
            </a:br>
            <a:r>
              <a:rPr lang="en-AU" sz="900" b="0" dirty="0">
                <a:solidFill>
                  <a:schemeClr val="tx2"/>
                </a:solidFill>
                <a:latin typeface="+mn-lt"/>
              </a:rPr>
              <a:t>any information in this presentation or any error or omission therefrom. Except as required by applicable regulations or by law, Fortescue disclaims any obligation to publicly update or review any </a:t>
            </a:r>
            <a:br>
              <a:rPr lang="en-AU" sz="900" b="0" dirty="0">
                <a:solidFill>
                  <a:schemeClr val="tx2"/>
                </a:solidFill>
                <a:latin typeface="+mn-lt"/>
              </a:rPr>
            </a:br>
            <a:r>
              <a:rPr lang="en-AU" sz="900" b="0" dirty="0">
                <a:solidFill>
                  <a:schemeClr val="tx2"/>
                </a:solidFill>
                <a:latin typeface="+mn-lt"/>
              </a:rPr>
              <a:t>forward-looking statements, whether as a result of new information or future events.</a:t>
            </a:r>
          </a:p>
          <a:p>
            <a:pPr algn="just">
              <a:lnSpc>
                <a:spcPct val="95000"/>
              </a:lnSpc>
              <a:spcAft>
                <a:spcPts val="0"/>
              </a:spcAft>
            </a:pPr>
            <a:endParaRPr lang="en-AU" sz="500" b="0" dirty="0">
              <a:solidFill>
                <a:schemeClr val="tx2"/>
              </a:solidFill>
              <a:latin typeface="+mn-lt"/>
            </a:endParaRPr>
          </a:p>
          <a:p>
            <a:pPr algn="just">
              <a:lnSpc>
                <a:spcPct val="95000"/>
              </a:lnSpc>
              <a:spcAft>
                <a:spcPts val="0"/>
              </a:spcAft>
            </a:pPr>
            <a:r>
              <a:rPr lang="en-AU" sz="1400" b="1" dirty="0">
                <a:solidFill>
                  <a:schemeClr val="tx2"/>
                </a:solidFill>
                <a:latin typeface="+mn-lt"/>
              </a:rPr>
              <a:t>Additional Information</a:t>
            </a:r>
          </a:p>
          <a:p>
            <a:pPr algn="just">
              <a:lnSpc>
                <a:spcPct val="95000"/>
              </a:lnSpc>
              <a:spcAft>
                <a:spcPts val="0"/>
              </a:spcAft>
            </a:pPr>
            <a:r>
              <a:rPr lang="en-AU" sz="900" b="0" dirty="0">
                <a:solidFill>
                  <a:schemeClr val="tx2"/>
                </a:solidFill>
                <a:latin typeface="+mn-lt"/>
              </a:rPr>
              <a:t>This presentation should be read in conjunction with the Annual Report at 30 June 2023 together with any announcements made by Fortescue in accordance with Fortescue’s continuous disclosure obligations applying to it as a company listed on the Australian Securities Exchange. Any references to reserve and resources estimations should be read in conjunction with Fortescue's Ore Reserves and Mineral Resources statements included in the FY23 Annual Report released to the Australian Securities Exchange on 28 August 2023. Fortescue confirms in the subsequent public report that it is not aware of any new information or data that materially affects the information included in the relevant market announcement and, in the case of estimates of mineral resources or ore reserves, that all material assumptions and technical parameters underpinning the estimates in the relevant market announcement continue to apply and have not materially changed. All amounts within </a:t>
            </a:r>
            <a:br>
              <a:rPr lang="en-AU" sz="900" b="0" dirty="0">
                <a:solidFill>
                  <a:schemeClr val="tx2"/>
                </a:solidFill>
                <a:latin typeface="+mn-lt"/>
              </a:rPr>
            </a:br>
            <a:r>
              <a:rPr lang="en-AU" sz="900" b="0" dirty="0">
                <a:solidFill>
                  <a:schemeClr val="tx2"/>
                </a:solidFill>
                <a:latin typeface="+mn-lt"/>
              </a:rPr>
              <a:t>this presentation are stated in United States Dollars consistent with the functional currency </a:t>
            </a:r>
            <a:br>
              <a:rPr lang="en-AU" sz="900" b="0" dirty="0">
                <a:solidFill>
                  <a:schemeClr val="tx2"/>
                </a:solidFill>
                <a:latin typeface="+mn-lt"/>
              </a:rPr>
            </a:br>
            <a:r>
              <a:rPr lang="en-AU" sz="900" b="0" dirty="0">
                <a:solidFill>
                  <a:schemeClr val="tx2"/>
                </a:solidFill>
                <a:latin typeface="+mn-lt"/>
              </a:rPr>
              <a:t>of Fortescue, unless otherwise stated. Tables contained within this presentation may contain immaterial rounding differences.</a:t>
            </a:r>
          </a:p>
        </p:txBody>
      </p:sp>
    </p:spTree>
    <p:extLst>
      <p:ext uri="{BB962C8B-B14F-4D97-AF65-F5344CB8AC3E}">
        <p14:creationId xmlns:p14="http://schemas.microsoft.com/office/powerpoint/2010/main" val="3266054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1"/>
        </a:solidFill>
        <a:effectLst/>
      </p:bgPr>
    </p:bg>
    <p:spTree>
      <p:nvGrpSpPr>
        <p:cNvPr id="1" name=""/>
        <p:cNvGrpSpPr/>
        <p:nvPr/>
      </p:nvGrpSpPr>
      <p:grpSpPr>
        <a:xfrm>
          <a:off x="0" y="0"/>
          <a:ext cx="0" cy="0"/>
          <a:chOff x="0" y="0"/>
          <a:chExt cx="0" cy="0"/>
        </a:xfrm>
      </p:grpSpPr>
      <p:pic>
        <p:nvPicPr>
          <p:cNvPr id="9" name="Picture 8" descr="A sunset over a green field&#10;&#10;Description automatically generated">
            <a:extLst>
              <a:ext uri="{FF2B5EF4-FFF2-40B4-BE49-F238E27FC236}">
                <a16:creationId xmlns:a16="http://schemas.microsoft.com/office/drawing/2014/main" id="{014AD533-A3F9-0D71-B556-946880496B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Footer Placeholder 3">
            <a:extLst>
              <a:ext uri="{FF2B5EF4-FFF2-40B4-BE49-F238E27FC236}">
                <a16:creationId xmlns:a16="http://schemas.microsoft.com/office/drawing/2014/main" id="{DA00AF9D-E7DE-FD21-2F29-06AED9D1F681}"/>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sp>
        <p:nvSpPr>
          <p:cNvPr id="4" name="TextBox 3">
            <a:extLst>
              <a:ext uri="{FF2B5EF4-FFF2-40B4-BE49-F238E27FC236}">
                <a16:creationId xmlns:a16="http://schemas.microsoft.com/office/drawing/2014/main" id="{F9DF2A66-5044-BBC1-C00E-9A181C5D6D7A}"/>
              </a:ext>
            </a:extLst>
          </p:cNvPr>
          <p:cNvSpPr txBox="1"/>
          <p:nvPr userDrawn="1"/>
        </p:nvSpPr>
        <p:spPr>
          <a:xfrm>
            <a:off x="695326" y="3092453"/>
            <a:ext cx="8156294" cy="172354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u="none" strike="noStrike" baseline="0" dirty="0">
                <a:solidFill>
                  <a:schemeClr val="bg1"/>
                </a:solidFill>
                <a:latin typeface="+mj-lt"/>
              </a:rPr>
              <a:t>I’d like to acknowledge the Traditional Custodians of the land on which we meet today and pay my respects to Elders past, present and emerging. I also wish to extend this respect to other Aboriginal people and Torres Strait Islanders who are present.</a:t>
            </a:r>
          </a:p>
          <a:p>
            <a:endParaRPr lang="en-AU" dirty="0"/>
          </a:p>
        </p:txBody>
      </p:sp>
      <p:sp>
        <p:nvSpPr>
          <p:cNvPr id="5" name="TextBox 4">
            <a:extLst>
              <a:ext uri="{FF2B5EF4-FFF2-40B4-BE49-F238E27FC236}">
                <a16:creationId xmlns:a16="http://schemas.microsoft.com/office/drawing/2014/main" id="{FAF9C445-B2CC-8AB0-E7D3-6F70B3E8341C}"/>
              </a:ext>
            </a:extLst>
          </p:cNvPr>
          <p:cNvSpPr txBox="1"/>
          <p:nvPr userDrawn="1"/>
        </p:nvSpPr>
        <p:spPr>
          <a:xfrm>
            <a:off x="695325" y="1884638"/>
            <a:ext cx="4481111" cy="886397"/>
          </a:xfrm>
          <a:prstGeom prst="rect">
            <a:avLst/>
          </a:prstGeom>
          <a:noFill/>
        </p:spPr>
        <p:txBody>
          <a:bodyPr wrap="square" lIns="0" tIns="0" rIns="0" bIns="0" rtlCol="0">
            <a:spAutoFit/>
          </a:bodyPr>
          <a:lstStyle/>
          <a:p>
            <a:pPr>
              <a:lnSpc>
                <a:spcPct val="80000"/>
              </a:lnSpc>
            </a:pPr>
            <a:r>
              <a:rPr lang="en-AU" sz="3600" b="1" dirty="0">
                <a:solidFill>
                  <a:schemeClr val="bg1"/>
                </a:solidFill>
                <a:latin typeface="+mj-lt"/>
              </a:rPr>
              <a:t>Acknowledgement of Country</a:t>
            </a:r>
          </a:p>
        </p:txBody>
      </p:sp>
      <p:pic>
        <p:nvPicPr>
          <p:cNvPr id="3" name="Picture 2">
            <a:extLst>
              <a:ext uri="{FF2B5EF4-FFF2-40B4-BE49-F238E27FC236}">
                <a16:creationId xmlns:a16="http://schemas.microsoft.com/office/drawing/2014/main" id="{2BDF9F46-47CE-C82C-D674-81A57A2F60E2}"/>
              </a:ext>
            </a:extLst>
          </p:cNvPr>
          <p:cNvPicPr>
            <a:picLocks noChangeAspect="1"/>
          </p:cNvPicPr>
          <p:nvPr userDrawn="1"/>
        </p:nvPicPr>
        <p:blipFill>
          <a:blip r:embed="rId3"/>
          <a:srcRect/>
          <a:stretch/>
        </p:blipFill>
        <p:spPr>
          <a:xfrm>
            <a:off x="695325" y="5482289"/>
            <a:ext cx="2099154" cy="648000"/>
          </a:xfrm>
          <a:prstGeom prst="rect">
            <a:avLst/>
          </a:prstGeom>
        </p:spPr>
      </p:pic>
    </p:spTree>
    <p:extLst>
      <p:ext uri="{BB962C8B-B14F-4D97-AF65-F5344CB8AC3E}">
        <p14:creationId xmlns:p14="http://schemas.microsoft.com/office/powerpoint/2010/main" val="230979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guide 2">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840AFE-7DB1-91F7-FCF9-51222BBBC2CB}"/>
              </a:ext>
            </a:extLst>
          </p:cNvPr>
          <p:cNvSpPr txBox="1"/>
          <p:nvPr userDrawn="1"/>
        </p:nvSpPr>
        <p:spPr>
          <a:xfrm>
            <a:off x="695325" y="1916113"/>
            <a:ext cx="10801350" cy="2985433"/>
          </a:xfrm>
          <a:prstGeom prst="rect">
            <a:avLst/>
          </a:prstGeom>
          <a:noFill/>
        </p:spPr>
        <p:txBody>
          <a:bodyPr wrap="square" lIns="0" tIns="0" rIns="0" bIns="0" rtlCol="0">
            <a:spAutoFit/>
          </a:bodyPr>
          <a:lstStyle/>
          <a:p>
            <a:pPr marL="230400" indent="-230400">
              <a:spcBef>
                <a:spcPts val="1200"/>
              </a:spcBef>
              <a:spcAft>
                <a:spcPts val="1200"/>
              </a:spcAft>
              <a:buFont typeface="Arial" panose="020B0604020202020204" pitchFamily="34" charset="0"/>
              <a:buChar char="•"/>
            </a:pPr>
            <a:r>
              <a:rPr lang="en-AU" sz="2200" dirty="0">
                <a:solidFill>
                  <a:schemeClr val="tx2"/>
                </a:solidFill>
              </a:rPr>
              <a:t>Ensure you have the rights to any images or graphics that you add to your presentation</a:t>
            </a:r>
          </a:p>
          <a:p>
            <a:pPr marL="230400" indent="-230400">
              <a:spcBef>
                <a:spcPts val="1200"/>
              </a:spcBef>
              <a:spcAft>
                <a:spcPts val="1200"/>
              </a:spcAft>
              <a:buFont typeface="Arial" panose="020B0604020202020204" pitchFamily="34" charset="0"/>
              <a:buChar char="•"/>
            </a:pPr>
            <a:r>
              <a:rPr lang="en-AU" sz="2200" dirty="0">
                <a:solidFill>
                  <a:schemeClr val="tx2"/>
                </a:solidFill>
              </a:rPr>
              <a:t>Visit our content library for approved icons and additional images</a:t>
            </a:r>
            <a:br>
              <a:rPr lang="en-AU" sz="2200" dirty="0">
                <a:solidFill>
                  <a:schemeClr val="tx2"/>
                </a:solidFill>
              </a:rPr>
            </a:br>
            <a:r>
              <a:rPr lang="en-AU" sz="2200" b="1" dirty="0" err="1">
                <a:solidFill>
                  <a:schemeClr val="tx2"/>
                </a:solidFill>
              </a:rPr>
              <a:t>fts.cu</a:t>
            </a:r>
            <a:r>
              <a:rPr lang="en-AU" sz="2200" b="1" dirty="0">
                <a:solidFill>
                  <a:schemeClr val="tx2"/>
                </a:solidFill>
              </a:rPr>
              <a:t>/</a:t>
            </a:r>
            <a:r>
              <a:rPr lang="en-AU" sz="2200" b="1" dirty="0" err="1">
                <a:solidFill>
                  <a:schemeClr val="tx2"/>
                </a:solidFill>
              </a:rPr>
              <a:t>internalcontentlibrary</a:t>
            </a:r>
            <a:endParaRPr lang="en-AU" sz="2200" b="1" dirty="0">
              <a:solidFill>
                <a:schemeClr val="tx2"/>
              </a:solidFill>
            </a:endParaRPr>
          </a:p>
          <a:p>
            <a:pPr marL="230400" indent="-230400">
              <a:spcBef>
                <a:spcPts val="1200"/>
              </a:spcBef>
              <a:spcAft>
                <a:spcPts val="1200"/>
              </a:spcAft>
              <a:buFont typeface="Arial" panose="020B0604020202020204" pitchFamily="34" charset="0"/>
              <a:buChar char="•"/>
            </a:pPr>
            <a:r>
              <a:rPr lang="en-AU" sz="2200" dirty="0">
                <a:solidFill>
                  <a:schemeClr val="tx2"/>
                </a:solidFill>
              </a:rPr>
              <a:t>All external presentations must include the disclaimer slide after the front cover, </a:t>
            </a:r>
            <a:br>
              <a:rPr lang="en-AU" sz="2200" dirty="0">
                <a:solidFill>
                  <a:schemeClr val="tx2"/>
                </a:solidFill>
              </a:rPr>
            </a:br>
            <a:r>
              <a:rPr lang="en-AU" sz="2200" dirty="0">
                <a:solidFill>
                  <a:schemeClr val="tx2"/>
                </a:solidFill>
              </a:rPr>
              <a:t>and must be reviewed by the Conferences team before presenting</a:t>
            </a:r>
            <a:br>
              <a:rPr lang="en-AU" sz="2200" dirty="0">
                <a:solidFill>
                  <a:schemeClr val="tx2"/>
                </a:solidFill>
              </a:rPr>
            </a:br>
            <a:r>
              <a:rPr lang="en-AU" sz="2200" b="1" dirty="0" err="1">
                <a:solidFill>
                  <a:schemeClr val="tx2"/>
                </a:solidFill>
              </a:rPr>
              <a:t>conferences@fortescue.com</a:t>
            </a:r>
            <a:endParaRPr lang="en-AU" sz="2200" b="1" dirty="0">
              <a:solidFill>
                <a:schemeClr val="tx2"/>
              </a:solidFill>
            </a:endParaRPr>
          </a:p>
        </p:txBody>
      </p:sp>
      <p:sp>
        <p:nvSpPr>
          <p:cNvPr id="4" name="Title Placeholder 7">
            <a:extLst>
              <a:ext uri="{FF2B5EF4-FFF2-40B4-BE49-F238E27FC236}">
                <a16:creationId xmlns:a16="http://schemas.microsoft.com/office/drawing/2014/main" id="{8A195CA3-CEC1-F870-1501-6BCDCE9842C0}"/>
              </a:ext>
            </a:extLst>
          </p:cNvPr>
          <p:cNvSpPr txBox="1">
            <a:spLocks/>
          </p:cNvSpPr>
          <p:nvPr userDrawn="1"/>
        </p:nvSpPr>
        <p:spPr>
          <a:xfrm>
            <a:off x="695325" y="788988"/>
            <a:ext cx="10801349" cy="112712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400" b="1" kern="1200">
                <a:solidFill>
                  <a:schemeClr val="bg1"/>
                </a:solidFill>
                <a:latin typeface="+mj-lt"/>
                <a:ea typeface="+mj-ea"/>
                <a:cs typeface="+mj-cs"/>
              </a:defRPr>
            </a:lvl1pPr>
          </a:lstStyle>
          <a:p>
            <a:r>
              <a:rPr lang="en-GB">
                <a:solidFill>
                  <a:schemeClr val="tx2"/>
                </a:solidFill>
              </a:rPr>
              <a:t>Presentation guide</a:t>
            </a:r>
          </a:p>
        </p:txBody>
      </p:sp>
    </p:spTree>
    <p:extLst>
      <p:ext uri="{BB962C8B-B14F-4D97-AF65-F5344CB8AC3E}">
        <p14:creationId xmlns:p14="http://schemas.microsoft.com/office/powerpoint/2010/main" val="1508427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alu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C6DC7-5F05-B1DF-4D61-00D971F39235}"/>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7A7D85D-5B48-934E-CE85-136FEE77ADCA}"/>
              </a:ext>
            </a:extLst>
          </p:cNvPr>
          <p:cNvSpPr txBox="1"/>
          <p:nvPr userDrawn="1"/>
        </p:nvSpPr>
        <p:spPr>
          <a:xfrm>
            <a:off x="695325" y="1829746"/>
            <a:ext cx="5505449" cy="3601407"/>
          </a:xfrm>
          <a:prstGeom prst="rect">
            <a:avLst/>
          </a:prstGeom>
          <a:noFill/>
        </p:spPr>
        <p:txBody>
          <a:bodyPr wrap="square" lIns="0" tIns="0" rIns="0" bIns="0" rtlCol="0" anchor="ctr">
            <a:noAutofit/>
          </a:bodyPr>
          <a:lstStyle/>
          <a:p>
            <a:pPr>
              <a:lnSpc>
                <a:spcPct val="80000"/>
              </a:lnSpc>
            </a:pPr>
            <a:r>
              <a:rPr lang="en-AU" sz="12600" b="0" dirty="0">
                <a:solidFill>
                  <a:schemeClr val="bg1"/>
                </a:solidFill>
                <a:latin typeface="Impact" panose="020B0806030902050204" pitchFamily="34" charset="0"/>
              </a:rPr>
              <a:t>OUR VALUES</a:t>
            </a:r>
          </a:p>
        </p:txBody>
      </p:sp>
      <p:sp>
        <p:nvSpPr>
          <p:cNvPr id="2" name="Footer Placeholder 3">
            <a:extLst>
              <a:ext uri="{FF2B5EF4-FFF2-40B4-BE49-F238E27FC236}">
                <a16:creationId xmlns:a16="http://schemas.microsoft.com/office/drawing/2014/main" id="{DA00AF9D-E7DE-FD21-2F29-06AED9D1F681}"/>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4" name="Picture 3">
            <a:extLst>
              <a:ext uri="{FF2B5EF4-FFF2-40B4-BE49-F238E27FC236}">
                <a16:creationId xmlns:a16="http://schemas.microsoft.com/office/drawing/2014/main" id="{C40FF280-D758-722F-0BEE-AE4CFEAE4D71}"/>
              </a:ext>
            </a:extLst>
          </p:cNvPr>
          <p:cNvPicPr>
            <a:picLocks noChangeAspect="1"/>
          </p:cNvPicPr>
          <p:nvPr userDrawn="1"/>
        </p:nvPicPr>
        <p:blipFill>
          <a:blip r:embed="rId3"/>
          <a:srcRect/>
          <a:stretch/>
        </p:blipFill>
        <p:spPr>
          <a:xfrm>
            <a:off x="695325" y="5482289"/>
            <a:ext cx="2099154" cy="648000"/>
          </a:xfrm>
          <a:prstGeom prst="rect">
            <a:avLst/>
          </a:prstGeom>
        </p:spPr>
      </p:pic>
      <p:sp>
        <p:nvSpPr>
          <p:cNvPr id="9" name="TextBox 8">
            <a:extLst>
              <a:ext uri="{FF2B5EF4-FFF2-40B4-BE49-F238E27FC236}">
                <a16:creationId xmlns:a16="http://schemas.microsoft.com/office/drawing/2014/main" id="{2BE7EEFF-5861-A7D6-B8DA-5D5BB6C63DA8}"/>
              </a:ext>
            </a:extLst>
          </p:cNvPr>
          <p:cNvSpPr txBox="1"/>
          <p:nvPr userDrawn="1"/>
        </p:nvSpPr>
        <p:spPr>
          <a:xfrm>
            <a:off x="6896100" y="728663"/>
            <a:ext cx="4600575" cy="5400675"/>
          </a:xfrm>
          <a:prstGeom prst="rect">
            <a:avLst/>
          </a:prstGeom>
          <a:noFill/>
        </p:spPr>
        <p:txBody>
          <a:bodyPr wrap="square" lIns="0" tIns="0" rIns="0" bIns="0" rtlCol="0" anchor="ctr">
            <a:noAutofit/>
          </a:bodyPr>
          <a:lstStyle/>
          <a:p>
            <a:pPr>
              <a:spcBef>
                <a:spcPts val="600"/>
              </a:spcBef>
              <a:spcAft>
                <a:spcPts val="600"/>
              </a:spcAft>
            </a:pPr>
            <a:r>
              <a:rPr lang="en-AU" sz="2200" b="1" dirty="0">
                <a:solidFill>
                  <a:schemeClr val="bg1"/>
                </a:solidFill>
              </a:rPr>
              <a:t>Family</a:t>
            </a:r>
          </a:p>
          <a:p>
            <a:pPr>
              <a:spcBef>
                <a:spcPts val="600"/>
              </a:spcBef>
              <a:spcAft>
                <a:spcPts val="600"/>
              </a:spcAft>
            </a:pPr>
            <a:r>
              <a:rPr lang="en-AU" sz="2200" b="1" dirty="0">
                <a:solidFill>
                  <a:schemeClr val="bg1"/>
                </a:solidFill>
              </a:rPr>
              <a:t>Empowerment</a:t>
            </a:r>
          </a:p>
          <a:p>
            <a:pPr>
              <a:spcBef>
                <a:spcPts val="600"/>
              </a:spcBef>
              <a:spcAft>
                <a:spcPts val="600"/>
              </a:spcAft>
            </a:pPr>
            <a:r>
              <a:rPr lang="en-AU" sz="2200" b="1" dirty="0">
                <a:solidFill>
                  <a:schemeClr val="bg1"/>
                </a:solidFill>
              </a:rPr>
              <a:t>Frugality</a:t>
            </a:r>
          </a:p>
          <a:p>
            <a:pPr>
              <a:spcBef>
                <a:spcPts val="600"/>
              </a:spcBef>
              <a:spcAft>
                <a:spcPts val="600"/>
              </a:spcAft>
            </a:pPr>
            <a:r>
              <a:rPr lang="en-AU" sz="2200" b="1" dirty="0">
                <a:solidFill>
                  <a:schemeClr val="bg1"/>
                </a:solidFill>
              </a:rPr>
              <a:t>Stretch Targets</a:t>
            </a:r>
          </a:p>
          <a:p>
            <a:pPr>
              <a:spcBef>
                <a:spcPts val="600"/>
              </a:spcBef>
              <a:spcAft>
                <a:spcPts val="600"/>
              </a:spcAft>
            </a:pPr>
            <a:r>
              <a:rPr lang="en-AU" sz="2200" b="1" dirty="0">
                <a:solidFill>
                  <a:schemeClr val="bg1"/>
                </a:solidFill>
              </a:rPr>
              <a:t>Integrity</a:t>
            </a:r>
          </a:p>
          <a:p>
            <a:pPr>
              <a:spcBef>
                <a:spcPts val="600"/>
              </a:spcBef>
              <a:spcAft>
                <a:spcPts val="600"/>
              </a:spcAft>
            </a:pPr>
            <a:r>
              <a:rPr lang="en-AU" sz="2200" b="1" dirty="0">
                <a:solidFill>
                  <a:schemeClr val="bg1"/>
                </a:solidFill>
              </a:rPr>
              <a:t>Enthusiasm</a:t>
            </a:r>
          </a:p>
          <a:p>
            <a:pPr>
              <a:spcBef>
                <a:spcPts val="600"/>
              </a:spcBef>
              <a:spcAft>
                <a:spcPts val="600"/>
              </a:spcAft>
            </a:pPr>
            <a:r>
              <a:rPr lang="en-AU" sz="2200" b="1" dirty="0">
                <a:solidFill>
                  <a:schemeClr val="bg1"/>
                </a:solidFill>
              </a:rPr>
              <a:t>Safety</a:t>
            </a:r>
          </a:p>
          <a:p>
            <a:pPr>
              <a:spcBef>
                <a:spcPts val="600"/>
              </a:spcBef>
              <a:spcAft>
                <a:spcPts val="600"/>
              </a:spcAft>
            </a:pPr>
            <a:r>
              <a:rPr lang="en-AU" sz="2200" b="1" dirty="0">
                <a:solidFill>
                  <a:schemeClr val="bg1"/>
                </a:solidFill>
              </a:rPr>
              <a:t>Courage and Determination</a:t>
            </a:r>
          </a:p>
          <a:p>
            <a:pPr>
              <a:spcBef>
                <a:spcPts val="600"/>
              </a:spcBef>
              <a:spcAft>
                <a:spcPts val="600"/>
              </a:spcAft>
            </a:pPr>
            <a:r>
              <a:rPr lang="en-AU" sz="2200" b="1" dirty="0">
                <a:solidFill>
                  <a:schemeClr val="bg1"/>
                </a:solidFill>
              </a:rPr>
              <a:t>Generating Ideas</a:t>
            </a:r>
          </a:p>
          <a:p>
            <a:pPr>
              <a:spcBef>
                <a:spcPts val="600"/>
              </a:spcBef>
              <a:spcAft>
                <a:spcPts val="600"/>
              </a:spcAft>
            </a:pPr>
            <a:r>
              <a:rPr lang="en-AU" sz="2200" b="1" dirty="0">
                <a:solidFill>
                  <a:schemeClr val="bg1"/>
                </a:solidFill>
              </a:rPr>
              <a:t>Humility</a:t>
            </a:r>
          </a:p>
        </p:txBody>
      </p:sp>
    </p:spTree>
    <p:extLst>
      <p:ext uri="{BB962C8B-B14F-4D97-AF65-F5344CB8AC3E}">
        <p14:creationId xmlns:p14="http://schemas.microsoft.com/office/powerpoint/2010/main" val="338901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p - Fortesc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84448-26FE-FE0C-9C4E-BD3F508B3B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393"/>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75B6C99E-2E8E-7F17-87C6-57A4F788491C}"/>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tx2"/>
                </a:solidFill>
              </a:rPr>
              <a:t>FORTESCUE</a:t>
            </a:r>
            <a:r>
              <a:rPr lang="en-AU" sz="1100" kern="1200">
                <a:solidFill>
                  <a:schemeClr val="tx2"/>
                </a:solidFill>
                <a:effectLst/>
                <a:latin typeface="+mn-lt"/>
                <a:ea typeface="+mn-ea"/>
                <a:cs typeface="+mn-cs"/>
              </a:rPr>
              <a:t> </a:t>
            </a:r>
            <a:r>
              <a:rPr lang="en-US" sz="1100">
                <a:solidFill>
                  <a:schemeClr val="tx2"/>
                </a:solidFill>
              </a:rPr>
              <a:t>|</a:t>
            </a:r>
            <a:r>
              <a:rPr lang="en-AU" sz="1100" kern="1200">
                <a:solidFill>
                  <a:schemeClr val="tx2"/>
                </a:solidFill>
                <a:effectLst/>
                <a:latin typeface="+mn-lt"/>
                <a:ea typeface="+mn-ea"/>
                <a:cs typeface="+mn-cs"/>
              </a:rPr>
              <a:t> </a:t>
            </a:r>
            <a:fld id="{5F8B1100-BE29-48E9-83FF-7ABA88FA7A4E}" type="slidenum">
              <a:rPr lang="en-US" sz="1100" b="1"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tx2"/>
              </a:solidFill>
            </a:endParaRPr>
          </a:p>
        </p:txBody>
      </p:sp>
      <p:sp>
        <p:nvSpPr>
          <p:cNvPr id="3" name="Title Placeholder 7">
            <a:extLst>
              <a:ext uri="{FF2B5EF4-FFF2-40B4-BE49-F238E27FC236}">
                <a16:creationId xmlns:a16="http://schemas.microsoft.com/office/drawing/2014/main" id="{8D2BAB62-9EB4-91CC-5FBD-89F79D40BE55}"/>
              </a:ext>
            </a:extLst>
          </p:cNvPr>
          <p:cNvSpPr txBox="1">
            <a:spLocks/>
          </p:cNvSpPr>
          <p:nvPr userDrawn="1"/>
        </p:nvSpPr>
        <p:spPr>
          <a:xfrm>
            <a:off x="695326" y="795416"/>
            <a:ext cx="5007384" cy="112712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400" b="1" kern="1200">
                <a:solidFill>
                  <a:schemeClr val="bg1"/>
                </a:solidFill>
                <a:latin typeface="+mj-lt"/>
                <a:ea typeface="+mj-ea"/>
                <a:cs typeface="+mj-cs"/>
              </a:defRPr>
            </a:lvl1pPr>
          </a:lstStyle>
          <a:p>
            <a:r>
              <a:rPr lang="en-GB" dirty="0"/>
              <a:t>Integrated mine to market infrastructure</a:t>
            </a:r>
            <a:endParaRPr lang="en-AU" dirty="0"/>
          </a:p>
        </p:txBody>
      </p:sp>
    </p:spTree>
    <p:extLst>
      <p:ext uri="{BB962C8B-B14F-4D97-AF65-F5344CB8AC3E}">
        <p14:creationId xmlns:p14="http://schemas.microsoft.com/office/powerpoint/2010/main" val="3173064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1.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AE4AC84-3822-456C-E2F8-0866A1450C14}"/>
              </a:ext>
            </a:extLst>
          </p:cNvPr>
          <p:cNvSpPr>
            <a:spLocks noGrp="1"/>
          </p:cNvSpPr>
          <p:nvPr>
            <p:ph sz="quarter" idx="10"/>
          </p:nvPr>
        </p:nvSpPr>
        <p:spPr>
          <a:xfrm>
            <a:off x="695325" y="1916113"/>
            <a:ext cx="10801350"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itle Placeholder 7">
            <a:extLst>
              <a:ext uri="{FF2B5EF4-FFF2-40B4-BE49-F238E27FC236}">
                <a16:creationId xmlns:a16="http://schemas.microsoft.com/office/drawing/2014/main" id="{4693387A-2D45-9211-D6B5-9134C34D32A8}"/>
              </a:ext>
            </a:extLst>
          </p:cNvPr>
          <p:cNvSpPr>
            <a:spLocks noGrp="1"/>
          </p:cNvSpPr>
          <p:nvPr>
            <p:ph type="title" hasCustomPrompt="1"/>
          </p:nvPr>
        </p:nvSpPr>
        <p:spPr>
          <a:xfrm>
            <a:off x="694800" y="720000"/>
            <a:ext cx="9360000" cy="961200"/>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spTree>
    <p:extLst>
      <p:ext uri="{BB962C8B-B14F-4D97-AF65-F5344CB8AC3E}">
        <p14:creationId xmlns:p14="http://schemas.microsoft.com/office/powerpoint/2010/main" val="1684465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1.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263DD9A-3D08-08CB-273D-01249CEB6B24}"/>
              </a:ext>
            </a:extLst>
          </p:cNvPr>
          <p:cNvSpPr>
            <a:spLocks noGrp="1"/>
          </p:cNvSpPr>
          <p:nvPr>
            <p:ph type="body" sz="quarter" idx="10" hasCustomPrompt="1"/>
          </p:nvPr>
        </p:nvSpPr>
        <p:spPr>
          <a:xfrm>
            <a:off x="695325" y="1270981"/>
            <a:ext cx="93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a:t>Click to add subheading</a:t>
            </a:r>
          </a:p>
        </p:txBody>
      </p:sp>
      <p:sp>
        <p:nvSpPr>
          <p:cNvPr id="7" name="Title Placeholder 7">
            <a:extLst>
              <a:ext uri="{FF2B5EF4-FFF2-40B4-BE49-F238E27FC236}">
                <a16:creationId xmlns:a16="http://schemas.microsoft.com/office/drawing/2014/main" id="{FA7251AD-AECE-22C6-7BD9-BD36A066EB2F}"/>
              </a:ext>
            </a:extLst>
          </p:cNvPr>
          <p:cNvSpPr>
            <a:spLocks noGrp="1"/>
          </p:cNvSpPr>
          <p:nvPr>
            <p:ph type="title" hasCustomPrompt="1"/>
          </p:nvPr>
        </p:nvSpPr>
        <p:spPr>
          <a:xfrm>
            <a:off x="694800" y="720000"/>
            <a:ext cx="9360000" cy="468000"/>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sp>
        <p:nvSpPr>
          <p:cNvPr id="3" name="Content Placeholder 8">
            <a:extLst>
              <a:ext uri="{FF2B5EF4-FFF2-40B4-BE49-F238E27FC236}">
                <a16:creationId xmlns:a16="http://schemas.microsoft.com/office/drawing/2014/main" id="{B1192339-34A4-257E-C698-B9CAACC7417F}"/>
              </a:ext>
            </a:extLst>
          </p:cNvPr>
          <p:cNvSpPr>
            <a:spLocks noGrp="1"/>
          </p:cNvSpPr>
          <p:nvPr>
            <p:ph sz="quarter" idx="11"/>
          </p:nvPr>
        </p:nvSpPr>
        <p:spPr>
          <a:xfrm>
            <a:off x="695325" y="1916113"/>
            <a:ext cx="10801350"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96728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1.3">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1D4C88E-D4BE-1A6B-B432-4F6D48C40622}"/>
              </a:ext>
            </a:extLst>
          </p:cNvPr>
          <p:cNvSpPr>
            <a:spLocks noGrp="1"/>
          </p:cNvSpPr>
          <p:nvPr>
            <p:ph sz="quarter" idx="10"/>
          </p:nvPr>
        </p:nvSpPr>
        <p:spPr>
          <a:xfrm>
            <a:off x="695326" y="1916112"/>
            <a:ext cx="5184000"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1" name="Content Placeholder 8">
            <a:extLst>
              <a:ext uri="{FF2B5EF4-FFF2-40B4-BE49-F238E27FC236}">
                <a16:creationId xmlns:a16="http://schemas.microsoft.com/office/drawing/2014/main" id="{029C03E3-9843-5D6B-D397-DFCA0BFD4B52}"/>
              </a:ext>
            </a:extLst>
          </p:cNvPr>
          <p:cNvSpPr>
            <a:spLocks noGrp="1"/>
          </p:cNvSpPr>
          <p:nvPr>
            <p:ph sz="quarter" idx="11"/>
          </p:nvPr>
        </p:nvSpPr>
        <p:spPr>
          <a:xfrm>
            <a:off x="6312675" y="1916112"/>
            <a:ext cx="5184000"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 name="Title Placeholder 7">
            <a:extLst>
              <a:ext uri="{FF2B5EF4-FFF2-40B4-BE49-F238E27FC236}">
                <a16:creationId xmlns:a16="http://schemas.microsoft.com/office/drawing/2014/main" id="{6D342D9A-BA84-4FA5-9854-3A7342C99C06}"/>
              </a:ext>
            </a:extLst>
          </p:cNvPr>
          <p:cNvSpPr>
            <a:spLocks noGrp="1"/>
          </p:cNvSpPr>
          <p:nvPr>
            <p:ph type="title" hasCustomPrompt="1"/>
          </p:nvPr>
        </p:nvSpPr>
        <p:spPr>
          <a:xfrm>
            <a:off x="694800" y="720000"/>
            <a:ext cx="9360000" cy="960882"/>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spTree>
    <p:extLst>
      <p:ext uri="{BB962C8B-B14F-4D97-AF65-F5344CB8AC3E}">
        <p14:creationId xmlns:p14="http://schemas.microsoft.com/office/powerpoint/2010/main" val="2186574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1.4">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FF84354D-D76C-0990-0E8A-FE4CA0496A8E}"/>
              </a:ext>
            </a:extLst>
          </p:cNvPr>
          <p:cNvSpPr>
            <a:spLocks noGrp="1"/>
          </p:cNvSpPr>
          <p:nvPr>
            <p:ph type="body" sz="quarter" idx="10" hasCustomPrompt="1"/>
          </p:nvPr>
        </p:nvSpPr>
        <p:spPr>
          <a:xfrm>
            <a:off x="695325" y="1270981"/>
            <a:ext cx="93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
        <p:nvSpPr>
          <p:cNvPr id="12" name="Content Placeholder 8">
            <a:extLst>
              <a:ext uri="{FF2B5EF4-FFF2-40B4-BE49-F238E27FC236}">
                <a16:creationId xmlns:a16="http://schemas.microsoft.com/office/drawing/2014/main" id="{A65EB7EB-9608-B2AC-C81A-931865354FE0}"/>
              </a:ext>
            </a:extLst>
          </p:cNvPr>
          <p:cNvSpPr>
            <a:spLocks noGrp="1"/>
          </p:cNvSpPr>
          <p:nvPr>
            <p:ph sz="quarter" idx="11"/>
          </p:nvPr>
        </p:nvSpPr>
        <p:spPr>
          <a:xfrm>
            <a:off x="695326" y="1916112"/>
            <a:ext cx="5184000" cy="4215600"/>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3" name="Content Placeholder 8">
            <a:extLst>
              <a:ext uri="{FF2B5EF4-FFF2-40B4-BE49-F238E27FC236}">
                <a16:creationId xmlns:a16="http://schemas.microsoft.com/office/drawing/2014/main" id="{63B08686-7F77-022E-0837-E895B1574BB7}"/>
              </a:ext>
            </a:extLst>
          </p:cNvPr>
          <p:cNvSpPr>
            <a:spLocks noGrp="1"/>
          </p:cNvSpPr>
          <p:nvPr>
            <p:ph sz="quarter" idx="12"/>
          </p:nvPr>
        </p:nvSpPr>
        <p:spPr>
          <a:xfrm>
            <a:off x="6312675" y="1916112"/>
            <a:ext cx="5184000" cy="4215600"/>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itle Placeholder 7">
            <a:extLst>
              <a:ext uri="{FF2B5EF4-FFF2-40B4-BE49-F238E27FC236}">
                <a16:creationId xmlns:a16="http://schemas.microsoft.com/office/drawing/2014/main" id="{AF34D958-F43C-A063-9ADB-2EE0793B6BFB}"/>
              </a:ext>
            </a:extLst>
          </p:cNvPr>
          <p:cNvSpPr>
            <a:spLocks noGrp="1"/>
          </p:cNvSpPr>
          <p:nvPr>
            <p:ph type="title" hasCustomPrompt="1"/>
          </p:nvPr>
        </p:nvSpPr>
        <p:spPr>
          <a:xfrm>
            <a:off x="694800" y="720000"/>
            <a:ext cx="9360000" cy="468000"/>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spTree>
    <p:extLst>
      <p:ext uri="{BB962C8B-B14F-4D97-AF65-F5344CB8AC3E}">
        <p14:creationId xmlns:p14="http://schemas.microsoft.com/office/powerpoint/2010/main" val="4158914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CB8E80-3812-05A5-167B-97BF26CBC1B0}"/>
              </a:ext>
            </a:extLst>
          </p:cNvPr>
          <p:cNvSpPr/>
          <p:nvPr userDrawn="1"/>
        </p:nvSpPr>
        <p:spPr>
          <a:xfrm>
            <a:off x="1" y="0"/>
            <a:ext cx="375468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Placeholder 7">
            <a:extLst>
              <a:ext uri="{FF2B5EF4-FFF2-40B4-BE49-F238E27FC236}">
                <a16:creationId xmlns:a16="http://schemas.microsoft.com/office/drawing/2014/main" id="{A94C829F-AA50-8A33-5D60-139A304C0681}"/>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a:t>
            </a:r>
            <a:br>
              <a:rPr lang="en-GB" dirty="0"/>
            </a:br>
            <a:r>
              <a:rPr lang="en-GB" dirty="0"/>
              <a:t>heading</a:t>
            </a:r>
            <a:endParaRPr lang="en-AU" dirty="0"/>
          </a:p>
        </p:txBody>
      </p:sp>
      <p:sp>
        <p:nvSpPr>
          <p:cNvPr id="5" name="Content Placeholder 8">
            <a:extLst>
              <a:ext uri="{FF2B5EF4-FFF2-40B4-BE49-F238E27FC236}">
                <a16:creationId xmlns:a16="http://schemas.microsoft.com/office/drawing/2014/main" id="{4CB858CA-5488-7FE9-BDF2-B128E0CADF79}"/>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Text Placeholder 5">
            <a:extLst>
              <a:ext uri="{FF2B5EF4-FFF2-40B4-BE49-F238E27FC236}">
                <a16:creationId xmlns:a16="http://schemas.microsoft.com/office/drawing/2014/main" id="{B7773027-B7C8-AB6C-1652-C76FCDE88ACF}"/>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Tree>
    <p:extLst>
      <p:ext uri="{BB962C8B-B14F-4D97-AF65-F5344CB8AC3E}">
        <p14:creationId xmlns:p14="http://schemas.microsoft.com/office/powerpoint/2010/main" val="3469939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3.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49" cy="6857998"/>
          </a:xfrm>
          <a:prstGeom prst="rect">
            <a:avLst/>
          </a:prstGeom>
        </p:spPr>
      </p:pic>
      <p:sp>
        <p:nvSpPr>
          <p:cNvPr id="3" name="Title Placeholder 7">
            <a:extLst>
              <a:ext uri="{FF2B5EF4-FFF2-40B4-BE49-F238E27FC236}">
                <a16:creationId xmlns:a16="http://schemas.microsoft.com/office/drawing/2014/main" id="{DF0A9E89-4302-074A-07B4-07E89187CF6C}"/>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a:t>
            </a:r>
            <a:br>
              <a:rPr lang="en-GB" dirty="0"/>
            </a:br>
            <a:r>
              <a:rPr lang="en-GB" dirty="0"/>
              <a:t>heading</a:t>
            </a:r>
            <a:endParaRPr lang="en-AU" dirty="0"/>
          </a:p>
        </p:txBody>
      </p:sp>
      <p:sp>
        <p:nvSpPr>
          <p:cNvPr id="4" name="Content Placeholder 8">
            <a:extLst>
              <a:ext uri="{FF2B5EF4-FFF2-40B4-BE49-F238E27FC236}">
                <a16:creationId xmlns:a16="http://schemas.microsoft.com/office/drawing/2014/main" id="{3ADFFCC7-B825-D4D0-EFE1-892520EF419F}"/>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5">
            <a:extLst>
              <a:ext uri="{FF2B5EF4-FFF2-40B4-BE49-F238E27FC236}">
                <a16:creationId xmlns:a16="http://schemas.microsoft.com/office/drawing/2014/main" id="{9D0D692A-73E7-B195-017A-7920CECB2F1E}"/>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Tree>
    <p:extLst>
      <p:ext uri="{BB962C8B-B14F-4D97-AF65-F5344CB8AC3E}">
        <p14:creationId xmlns:p14="http://schemas.microsoft.com/office/powerpoint/2010/main" val="3856287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3.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50" cy="6858000"/>
          </a:xfrm>
          <a:prstGeom prst="rect">
            <a:avLst/>
          </a:prstGeom>
        </p:spPr>
      </p:pic>
      <p:sp>
        <p:nvSpPr>
          <p:cNvPr id="3" name="Title Placeholder 7">
            <a:extLst>
              <a:ext uri="{FF2B5EF4-FFF2-40B4-BE49-F238E27FC236}">
                <a16:creationId xmlns:a16="http://schemas.microsoft.com/office/drawing/2014/main" id="{8EA47F36-E54F-0ED9-9FC5-B433485D786A}"/>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Content Placeholder 8">
            <a:extLst>
              <a:ext uri="{FF2B5EF4-FFF2-40B4-BE49-F238E27FC236}">
                <a16:creationId xmlns:a16="http://schemas.microsoft.com/office/drawing/2014/main" id="{E116BD6D-4FE2-FE39-9DA9-500DA19078FA}"/>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Text Placeholder 5">
            <a:extLst>
              <a:ext uri="{FF2B5EF4-FFF2-40B4-BE49-F238E27FC236}">
                <a16:creationId xmlns:a16="http://schemas.microsoft.com/office/drawing/2014/main" id="{A8E3EAFC-0562-B316-9486-662FD4FD90F5}"/>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Tree>
    <p:extLst>
      <p:ext uri="{BB962C8B-B14F-4D97-AF65-F5344CB8AC3E}">
        <p14:creationId xmlns:p14="http://schemas.microsoft.com/office/powerpoint/2010/main" val="31432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3.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49" cy="6857998"/>
          </a:xfrm>
          <a:prstGeom prst="rect">
            <a:avLst/>
          </a:prstGeom>
        </p:spPr>
      </p:pic>
      <p:sp>
        <p:nvSpPr>
          <p:cNvPr id="3" name="Title Placeholder 7">
            <a:extLst>
              <a:ext uri="{FF2B5EF4-FFF2-40B4-BE49-F238E27FC236}">
                <a16:creationId xmlns:a16="http://schemas.microsoft.com/office/drawing/2014/main" id="{F2A9FC60-EE31-5D23-F7A7-16E66F969C3F}"/>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Text Placeholder 5">
            <a:extLst>
              <a:ext uri="{FF2B5EF4-FFF2-40B4-BE49-F238E27FC236}">
                <a16:creationId xmlns:a16="http://schemas.microsoft.com/office/drawing/2014/main" id="{BF7EF37E-D566-346E-F3FB-40A3DECABE4F}"/>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
        <p:nvSpPr>
          <p:cNvPr id="4" name="Content Placeholder 8">
            <a:extLst>
              <a:ext uri="{FF2B5EF4-FFF2-40B4-BE49-F238E27FC236}">
                <a16:creationId xmlns:a16="http://schemas.microsoft.com/office/drawing/2014/main" id="{EAE4A8D6-4D5C-997A-DA92-12C4F826536C}"/>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69628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1968B-DB91-CA19-D4F8-6B1876850D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Placeholder 7">
            <a:extLst>
              <a:ext uri="{FF2B5EF4-FFF2-40B4-BE49-F238E27FC236}">
                <a16:creationId xmlns:a16="http://schemas.microsoft.com/office/drawing/2014/main" id="{4C74531D-263F-99A5-893B-30F2879308AC}"/>
              </a:ext>
            </a:extLst>
          </p:cNvPr>
          <p:cNvSpPr>
            <a:spLocks noGrp="1"/>
          </p:cNvSpPr>
          <p:nvPr>
            <p:ph type="title" hasCustomPrompt="1"/>
          </p:nvPr>
        </p:nvSpPr>
        <p:spPr>
          <a:xfrm>
            <a:off x="1055688" y="2258451"/>
            <a:ext cx="7164080" cy="2520000"/>
          </a:xfrm>
          <a:prstGeom prst="rect">
            <a:avLst/>
          </a:prstGeom>
        </p:spPr>
        <p:txBody>
          <a:bodyPr vert="horz" lIns="0" tIns="0" rIns="0" bIns="0" rtlCol="0" anchor="ctr">
            <a:noAutofit/>
          </a:bodyPr>
          <a:lstStyle>
            <a:lvl1pPr>
              <a:defRPr sz="4800" cap="none" baseline="0">
                <a:solidFill>
                  <a:schemeClr val="bg1"/>
                </a:solidFill>
              </a:defRPr>
            </a:lvl1pPr>
          </a:lstStyle>
          <a:p>
            <a:r>
              <a:rPr lang="en-GB"/>
              <a:t>Click to add heading</a:t>
            </a:r>
            <a:endParaRPr lang="en-AU"/>
          </a:p>
        </p:txBody>
      </p:sp>
      <p:sp>
        <p:nvSpPr>
          <p:cNvPr id="11" name="Text Placeholder 11">
            <a:extLst>
              <a:ext uri="{FF2B5EF4-FFF2-40B4-BE49-F238E27FC236}">
                <a16:creationId xmlns:a16="http://schemas.microsoft.com/office/drawing/2014/main" id="{2F041B12-E83A-5B8E-1723-7291AA8CE169}"/>
              </a:ext>
            </a:extLst>
          </p:cNvPr>
          <p:cNvSpPr>
            <a:spLocks noGrp="1"/>
          </p:cNvSpPr>
          <p:nvPr>
            <p:ph type="body" sz="quarter" idx="11" hasCustomPrompt="1"/>
          </p:nvPr>
        </p:nvSpPr>
        <p:spPr>
          <a:xfrm>
            <a:off x="1055689" y="5802301"/>
            <a:ext cx="3600000" cy="381758"/>
          </a:xfrm>
          <a:prstGeom prst="rect">
            <a:avLst/>
          </a:prstGeom>
        </p:spPr>
        <p:txBody>
          <a:bodyPr lIns="0" tIns="0" rIns="0" bIns="0" anchor="ctr"/>
          <a:lstStyle>
            <a:lvl1pPr marL="0" indent="0" algn="l">
              <a:lnSpc>
                <a:spcPct val="100000"/>
              </a:lnSpc>
              <a:spcBef>
                <a:spcPts val="0"/>
              </a:spcBef>
              <a:spcAft>
                <a:spcPts val="0"/>
              </a:spcAft>
              <a:buNone/>
              <a:defRPr sz="1100" b="0" cap="all" baseline="0">
                <a:solidFill>
                  <a:schemeClr val="bg1"/>
                </a:solidFill>
              </a:defRPr>
            </a:lvl1pPr>
            <a:lvl2pPr>
              <a:lnSpc>
                <a:spcPct val="100000"/>
              </a:lnSpc>
              <a:spcBef>
                <a:spcPts val="0"/>
              </a:spcBef>
              <a:spcAft>
                <a:spcPts val="1200"/>
              </a:spcAft>
              <a:defRPr>
                <a:solidFill>
                  <a:schemeClr val="bg1"/>
                </a:solidFill>
              </a:defRPr>
            </a:lvl2pPr>
            <a:lvl3pPr>
              <a:lnSpc>
                <a:spcPct val="100000"/>
              </a:lnSpc>
              <a:spcBef>
                <a:spcPts val="0"/>
              </a:spcBef>
              <a:spcAft>
                <a:spcPts val="1200"/>
              </a:spcAft>
              <a:defRPr>
                <a:solidFill>
                  <a:schemeClr val="bg1"/>
                </a:solidFill>
              </a:defRPr>
            </a:lvl3pPr>
            <a:lvl4pPr>
              <a:lnSpc>
                <a:spcPct val="100000"/>
              </a:lnSpc>
              <a:spcBef>
                <a:spcPts val="0"/>
              </a:spcBef>
              <a:spcAft>
                <a:spcPts val="1200"/>
              </a:spcAft>
              <a:defRPr>
                <a:solidFill>
                  <a:schemeClr val="bg1"/>
                </a:solidFill>
              </a:defRPr>
            </a:lvl4pPr>
            <a:lvl5pPr>
              <a:lnSpc>
                <a:spcPct val="100000"/>
              </a:lnSpc>
              <a:spcBef>
                <a:spcPts val="0"/>
              </a:spcBef>
              <a:spcAft>
                <a:spcPts val="1200"/>
              </a:spcAft>
              <a:defRPr>
                <a:solidFill>
                  <a:schemeClr val="bg1"/>
                </a:solidFill>
              </a:defRPr>
            </a:lvl5pPr>
          </a:lstStyle>
          <a:p>
            <a:pPr lvl="0"/>
            <a:r>
              <a:rPr lang="en-GB"/>
              <a:t>Add name</a:t>
            </a:r>
            <a:br>
              <a:rPr lang="en-GB"/>
            </a:br>
            <a:r>
              <a:rPr lang="en-GB"/>
              <a:t>Add date</a:t>
            </a:r>
            <a:endParaRPr lang="en-AU"/>
          </a:p>
        </p:txBody>
      </p:sp>
      <p:sp>
        <p:nvSpPr>
          <p:cNvPr id="12" name="TextBox 11">
            <a:extLst>
              <a:ext uri="{FF2B5EF4-FFF2-40B4-BE49-F238E27FC236}">
                <a16:creationId xmlns:a16="http://schemas.microsoft.com/office/drawing/2014/main" id="{8B1BE195-D5FC-0AA2-F11F-2541E66D7579}"/>
              </a:ext>
            </a:extLst>
          </p:cNvPr>
          <p:cNvSpPr txBox="1"/>
          <p:nvPr userDrawn="1"/>
        </p:nvSpPr>
        <p:spPr>
          <a:xfrm>
            <a:off x="1055688" y="5157185"/>
            <a:ext cx="3600000" cy="270843"/>
          </a:xfrm>
          <a:prstGeom prst="rect">
            <a:avLst/>
          </a:prstGeom>
          <a:noFill/>
        </p:spPr>
        <p:txBody>
          <a:bodyPr wrap="square" lIns="0" tIns="0" rIns="0" bIns="0" rtlCol="0">
            <a:spAutoFit/>
          </a:bodyPr>
          <a:lstStyle/>
          <a:p>
            <a:pPr>
              <a:lnSpc>
                <a:spcPct val="80000"/>
              </a:lnSpc>
            </a:pPr>
            <a:r>
              <a:rPr lang="en-AU" sz="2200" b="1">
                <a:solidFill>
                  <a:schemeClr val="bg1"/>
                </a:solidFill>
                <a:latin typeface="+mj-lt"/>
              </a:rPr>
              <a:t>We are Fortescue</a:t>
            </a:r>
            <a:endParaRPr lang="en-AU" sz="2200" b="1">
              <a:solidFill>
                <a:schemeClr val="accent2"/>
              </a:solidFill>
              <a:latin typeface="+mj-lt"/>
            </a:endParaRPr>
          </a:p>
        </p:txBody>
      </p:sp>
      <p:sp>
        <p:nvSpPr>
          <p:cNvPr id="5" name="TextBox 4">
            <a:extLst>
              <a:ext uri="{FF2B5EF4-FFF2-40B4-BE49-F238E27FC236}">
                <a16:creationId xmlns:a16="http://schemas.microsoft.com/office/drawing/2014/main" id="{2EBBCB01-7D30-1141-7E7E-46815D921402}"/>
              </a:ext>
            </a:extLst>
          </p:cNvPr>
          <p:cNvSpPr txBox="1"/>
          <p:nvPr userDrawn="1"/>
        </p:nvSpPr>
        <p:spPr>
          <a:xfrm>
            <a:off x="1055688" y="6456736"/>
            <a:ext cx="3600000" cy="73866"/>
          </a:xfrm>
          <a:prstGeom prst="rect">
            <a:avLst/>
          </a:prstGeom>
          <a:noFill/>
        </p:spPr>
        <p:txBody>
          <a:bodyPr wrap="square" lIns="0" tIns="0" rIns="0" bIns="0" rtlCol="0">
            <a:spAutoFit/>
          </a:bodyPr>
          <a:lstStyle/>
          <a:p>
            <a:pPr>
              <a:lnSpc>
                <a:spcPct val="80000"/>
              </a:lnSpc>
            </a:pPr>
            <a:r>
              <a:rPr lang="en-AU" sz="600" kern="1200" dirty="0">
                <a:solidFill>
                  <a:schemeClr val="bg1"/>
                </a:solidFill>
                <a:effectLst/>
                <a:latin typeface="+mn-lt"/>
                <a:ea typeface="+mn-ea"/>
                <a:cs typeface="+mn-cs"/>
              </a:rPr>
              <a:t>100-TE-AD-0038_2 </a:t>
            </a:r>
            <a:r>
              <a:rPr lang="en-US" sz="600" dirty="0">
                <a:solidFill>
                  <a:schemeClr val="bg1"/>
                </a:solidFill>
              </a:rPr>
              <a:t>|</a:t>
            </a:r>
            <a:r>
              <a:rPr lang="en-AU" sz="600" kern="1200" dirty="0">
                <a:solidFill>
                  <a:schemeClr val="bg1"/>
                </a:solidFill>
                <a:effectLst/>
                <a:latin typeface="+mn-lt"/>
                <a:ea typeface="+mn-ea"/>
                <a:cs typeface="+mn-cs"/>
              </a:rPr>
              <a:t> </a:t>
            </a:r>
            <a:r>
              <a:rPr lang="en-AU" sz="600" b="0" dirty="0">
                <a:solidFill>
                  <a:schemeClr val="bg1"/>
                </a:solidFill>
                <a:latin typeface="+mn-lt"/>
              </a:rPr>
              <a:t>© 2023 FORTESCUE</a:t>
            </a:r>
          </a:p>
        </p:txBody>
      </p:sp>
      <p:pic>
        <p:nvPicPr>
          <p:cNvPr id="7" name="Picture 6" descr="A black background with white text&#10;&#10;Description automatically generated">
            <a:extLst>
              <a:ext uri="{FF2B5EF4-FFF2-40B4-BE49-F238E27FC236}">
                <a16:creationId xmlns:a16="http://schemas.microsoft.com/office/drawing/2014/main" id="{AC25F6E0-FFD0-F182-E379-F044CD7EC216}"/>
              </a:ext>
            </a:extLst>
          </p:cNvPr>
          <p:cNvPicPr>
            <a:picLocks noChangeAspect="1"/>
          </p:cNvPicPr>
          <p:nvPr userDrawn="1"/>
        </p:nvPicPr>
        <p:blipFill>
          <a:blip r:embed="rId3"/>
          <a:stretch>
            <a:fillRect/>
          </a:stretch>
        </p:blipFill>
        <p:spPr>
          <a:xfrm>
            <a:off x="1055688" y="728663"/>
            <a:ext cx="2915493" cy="900000"/>
          </a:xfrm>
          <a:prstGeom prst="rect">
            <a:avLst/>
          </a:prstGeom>
        </p:spPr>
      </p:pic>
    </p:spTree>
    <p:extLst>
      <p:ext uri="{BB962C8B-B14F-4D97-AF65-F5344CB8AC3E}">
        <p14:creationId xmlns:p14="http://schemas.microsoft.com/office/powerpoint/2010/main" val="71560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3.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49" cy="6857998"/>
          </a:xfrm>
          <a:prstGeom prst="rect">
            <a:avLst/>
          </a:prstGeom>
        </p:spPr>
      </p:pic>
      <p:sp>
        <p:nvSpPr>
          <p:cNvPr id="3" name="Title Placeholder 7">
            <a:extLst>
              <a:ext uri="{FF2B5EF4-FFF2-40B4-BE49-F238E27FC236}">
                <a16:creationId xmlns:a16="http://schemas.microsoft.com/office/drawing/2014/main" id="{582FA910-59A1-217C-016A-A6BC83419F7A}"/>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Text Placeholder 5">
            <a:extLst>
              <a:ext uri="{FF2B5EF4-FFF2-40B4-BE49-F238E27FC236}">
                <a16:creationId xmlns:a16="http://schemas.microsoft.com/office/drawing/2014/main" id="{8501F48D-15D6-05C7-DA34-D3D3C14F50AD}"/>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
        <p:nvSpPr>
          <p:cNvPr id="4" name="Content Placeholder 8">
            <a:extLst>
              <a:ext uri="{FF2B5EF4-FFF2-40B4-BE49-F238E27FC236}">
                <a16:creationId xmlns:a16="http://schemas.microsoft.com/office/drawing/2014/main" id="{8CE6FF3A-CD3E-2132-3BC6-C21BC34607E5}"/>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63376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3.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50" cy="6858000"/>
          </a:xfrm>
          <a:prstGeom prst="rect">
            <a:avLst/>
          </a:prstGeom>
        </p:spPr>
      </p:pic>
      <p:sp>
        <p:nvSpPr>
          <p:cNvPr id="3" name="Title Placeholder 7">
            <a:extLst>
              <a:ext uri="{FF2B5EF4-FFF2-40B4-BE49-F238E27FC236}">
                <a16:creationId xmlns:a16="http://schemas.microsoft.com/office/drawing/2014/main" id="{ABDBC635-5BF1-B547-EAEB-57420D0654A1}"/>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Content Placeholder 8">
            <a:extLst>
              <a:ext uri="{FF2B5EF4-FFF2-40B4-BE49-F238E27FC236}">
                <a16:creationId xmlns:a16="http://schemas.microsoft.com/office/drawing/2014/main" id="{772DE654-C555-80F2-B34A-145375303ED9}"/>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Text Placeholder 5">
            <a:extLst>
              <a:ext uri="{FF2B5EF4-FFF2-40B4-BE49-F238E27FC236}">
                <a16:creationId xmlns:a16="http://schemas.microsoft.com/office/drawing/2014/main" id="{C7841EF2-AB31-D62D-C620-6404D6FDD130}"/>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Tree>
    <p:extLst>
      <p:ext uri="{BB962C8B-B14F-4D97-AF65-F5344CB8AC3E}">
        <p14:creationId xmlns:p14="http://schemas.microsoft.com/office/powerpoint/2010/main" val="1062455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3.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50" cy="6858000"/>
          </a:xfrm>
          <a:prstGeom prst="rect">
            <a:avLst/>
          </a:prstGeom>
        </p:spPr>
      </p:pic>
      <p:sp>
        <p:nvSpPr>
          <p:cNvPr id="3" name="Title Placeholder 7">
            <a:extLst>
              <a:ext uri="{FF2B5EF4-FFF2-40B4-BE49-F238E27FC236}">
                <a16:creationId xmlns:a16="http://schemas.microsoft.com/office/drawing/2014/main" id="{0F27D169-76AF-8738-FDDA-EFAB7C0074A1}"/>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Content Placeholder 8">
            <a:extLst>
              <a:ext uri="{FF2B5EF4-FFF2-40B4-BE49-F238E27FC236}">
                <a16:creationId xmlns:a16="http://schemas.microsoft.com/office/drawing/2014/main" id="{8752F820-7C2C-DB42-9CB8-247CE250C422}"/>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Text Placeholder 5">
            <a:extLst>
              <a:ext uri="{FF2B5EF4-FFF2-40B4-BE49-F238E27FC236}">
                <a16:creationId xmlns:a16="http://schemas.microsoft.com/office/drawing/2014/main" id="{DB9EC699-D8C5-DDA7-DA0D-ED7E0774927E}"/>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Tree>
    <p:extLst>
      <p:ext uri="{BB962C8B-B14F-4D97-AF65-F5344CB8AC3E}">
        <p14:creationId xmlns:p14="http://schemas.microsoft.com/office/powerpoint/2010/main" val="2433716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3.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50" cy="6858000"/>
          </a:xfrm>
          <a:prstGeom prst="rect">
            <a:avLst/>
          </a:prstGeom>
        </p:spPr>
      </p:pic>
      <p:sp>
        <p:nvSpPr>
          <p:cNvPr id="3" name="Title Placeholder 7">
            <a:extLst>
              <a:ext uri="{FF2B5EF4-FFF2-40B4-BE49-F238E27FC236}">
                <a16:creationId xmlns:a16="http://schemas.microsoft.com/office/drawing/2014/main" id="{8D2994C2-7CAA-0B8C-F1C9-D1F45CB9920A}"/>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Text Placeholder 5">
            <a:extLst>
              <a:ext uri="{FF2B5EF4-FFF2-40B4-BE49-F238E27FC236}">
                <a16:creationId xmlns:a16="http://schemas.microsoft.com/office/drawing/2014/main" id="{D49072D2-C1F3-07F9-C5AD-819BFBBD7C90}"/>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
        <p:nvSpPr>
          <p:cNvPr id="4" name="Content Placeholder 8">
            <a:extLst>
              <a:ext uri="{FF2B5EF4-FFF2-40B4-BE49-F238E27FC236}">
                <a16:creationId xmlns:a16="http://schemas.microsoft.com/office/drawing/2014/main" id="{A18B1E12-13AC-35EE-2CCA-8C0830B03987}"/>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629511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3.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50" cy="6858000"/>
          </a:xfrm>
          <a:prstGeom prst="rect">
            <a:avLst/>
          </a:prstGeom>
        </p:spPr>
      </p:pic>
      <p:sp>
        <p:nvSpPr>
          <p:cNvPr id="3" name="Title Placeholder 7">
            <a:extLst>
              <a:ext uri="{FF2B5EF4-FFF2-40B4-BE49-F238E27FC236}">
                <a16:creationId xmlns:a16="http://schemas.microsoft.com/office/drawing/2014/main" id="{0D037CC3-968C-F27E-18E7-6AEE8F475DD1}"/>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5" name="Text Placeholder 5">
            <a:extLst>
              <a:ext uri="{FF2B5EF4-FFF2-40B4-BE49-F238E27FC236}">
                <a16:creationId xmlns:a16="http://schemas.microsoft.com/office/drawing/2014/main" id="{35FA855F-A83E-FCE3-E99C-4BD6E48EE443}"/>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
        <p:nvSpPr>
          <p:cNvPr id="4" name="Content Placeholder 8">
            <a:extLst>
              <a:ext uri="{FF2B5EF4-FFF2-40B4-BE49-F238E27FC236}">
                <a16:creationId xmlns:a16="http://schemas.microsoft.com/office/drawing/2014/main" id="{7BB785B0-BCBD-E12C-6F78-9CBC3C72AF8F}"/>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453416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15" name="Picture Placeholder 11">
            <a:extLst>
              <a:ext uri="{FF2B5EF4-FFF2-40B4-BE49-F238E27FC236}">
                <a16:creationId xmlns:a16="http://schemas.microsoft.com/office/drawing/2014/main" id="{FF72F222-FD4D-D1FB-3906-F62455129219}"/>
              </a:ext>
            </a:extLst>
          </p:cNvPr>
          <p:cNvSpPr>
            <a:spLocks noGrp="1"/>
          </p:cNvSpPr>
          <p:nvPr>
            <p:ph type="pic" sz="quarter" idx="11" hasCustomPrompt="1"/>
          </p:nvPr>
        </p:nvSpPr>
        <p:spPr>
          <a:xfrm>
            <a:off x="0" y="0"/>
            <a:ext cx="3754681" cy="6858000"/>
          </a:xfrm>
          <a:prstGeom prst="rect">
            <a:avLst/>
          </a:prstGeom>
          <a:solidFill>
            <a:schemeClr val="accent6">
              <a:lumMod val="40000"/>
              <a:lumOff val="60000"/>
            </a:schemeClr>
          </a:solidFill>
        </p:spPr>
        <p:txBody>
          <a:bodyPr anchor="ctr"/>
          <a:lstStyle>
            <a:lvl1pPr marL="0" indent="0" algn="ctr">
              <a:buNone/>
              <a:defRPr sz="2200">
                <a:solidFill>
                  <a:schemeClr val="tx2"/>
                </a:solidFill>
              </a:defRPr>
            </a:lvl1pPr>
          </a:lstStyle>
          <a:p>
            <a:r>
              <a:rPr lang="en-AU"/>
              <a:t>Click icon to add image</a:t>
            </a:r>
          </a:p>
        </p:txBody>
      </p:sp>
      <p:sp>
        <p:nvSpPr>
          <p:cNvPr id="4" name="Title Placeholder 7">
            <a:extLst>
              <a:ext uri="{FF2B5EF4-FFF2-40B4-BE49-F238E27FC236}">
                <a16:creationId xmlns:a16="http://schemas.microsoft.com/office/drawing/2014/main" id="{268B003D-46BB-C333-54CB-EE816FE84901}"/>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a:t>
            </a:r>
            <a:br>
              <a:rPr lang="en-GB" dirty="0"/>
            </a:br>
            <a:r>
              <a:rPr lang="en-GB" dirty="0"/>
              <a:t>heading</a:t>
            </a:r>
            <a:endParaRPr lang="en-AU" dirty="0"/>
          </a:p>
        </p:txBody>
      </p:sp>
      <p:sp>
        <p:nvSpPr>
          <p:cNvPr id="5" name="Text Placeholder 5">
            <a:extLst>
              <a:ext uri="{FF2B5EF4-FFF2-40B4-BE49-F238E27FC236}">
                <a16:creationId xmlns:a16="http://schemas.microsoft.com/office/drawing/2014/main" id="{3FEEF432-A57F-02E7-E758-B45E0142FC13}"/>
              </a:ext>
            </a:extLst>
          </p:cNvPr>
          <p:cNvSpPr>
            <a:spLocks noGrp="1"/>
          </p:cNvSpPr>
          <p:nvPr>
            <p:ph type="body" sz="quarter" idx="12" hasCustomPrompt="1"/>
          </p:nvPr>
        </p:nvSpPr>
        <p:spPr>
          <a:xfrm>
            <a:off x="4258678" y="1279145"/>
            <a:ext cx="5760000" cy="333946"/>
          </a:xfrm>
          <a:prstGeom prst="rect">
            <a:avLst/>
          </a:prstGeom>
        </p:spPr>
        <p:txBody>
          <a:bodyPr lIns="0" tIns="0" rIns="0" bIns="0">
            <a:noAutofit/>
          </a:bodyPr>
          <a:lstStyle>
            <a:lvl1pPr marL="0" indent="0">
              <a:buNone/>
              <a:defRPr sz="2200" b="1">
                <a:solidFill>
                  <a:schemeClr val="tx2"/>
                </a:solidFill>
                <a:latin typeface="+mj-lt"/>
              </a:defRPr>
            </a:lvl1pPr>
          </a:lstStyle>
          <a:p>
            <a:pPr lvl="0"/>
            <a:r>
              <a:rPr lang="en-GB" dirty="0"/>
              <a:t>Click to add subheading</a:t>
            </a:r>
          </a:p>
        </p:txBody>
      </p:sp>
      <p:sp>
        <p:nvSpPr>
          <p:cNvPr id="2" name="Content Placeholder 8">
            <a:extLst>
              <a:ext uri="{FF2B5EF4-FFF2-40B4-BE49-F238E27FC236}">
                <a16:creationId xmlns:a16="http://schemas.microsoft.com/office/drawing/2014/main" id="{9FF57355-0FB0-357D-D4C8-45DD9A58B992}"/>
              </a:ext>
            </a:extLst>
          </p:cNvPr>
          <p:cNvSpPr>
            <a:spLocks noGrp="1"/>
          </p:cNvSpPr>
          <p:nvPr>
            <p:ph sz="quarter" idx="10"/>
          </p:nvPr>
        </p:nvSpPr>
        <p:spPr>
          <a:xfrm>
            <a:off x="4258679" y="1916113"/>
            <a:ext cx="723799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604381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4.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9" cy="6857998"/>
          </a:xfrm>
          <a:prstGeom prst="rect">
            <a:avLst/>
          </a:prstGeom>
        </p:spPr>
      </p:pic>
      <p:sp>
        <p:nvSpPr>
          <p:cNvPr id="3" name="Title Placeholder 7">
            <a:extLst>
              <a:ext uri="{FF2B5EF4-FFF2-40B4-BE49-F238E27FC236}">
                <a16:creationId xmlns:a16="http://schemas.microsoft.com/office/drawing/2014/main" id="{B2FD2E59-3B2D-2990-5C91-0D16E794A6BA}"/>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sp>
        <p:nvSpPr>
          <p:cNvPr id="4" name="Content Placeholder 8">
            <a:extLst>
              <a:ext uri="{FF2B5EF4-FFF2-40B4-BE49-F238E27FC236}">
                <a16:creationId xmlns:a16="http://schemas.microsoft.com/office/drawing/2014/main" id="{D1D9C357-D5E0-4F9E-F274-447827438A55}"/>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182804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4.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9" cy="6857998"/>
          </a:xfrm>
          <a:prstGeom prst="rect">
            <a:avLst/>
          </a:prstGeom>
        </p:spPr>
      </p:pic>
      <p:sp>
        <p:nvSpPr>
          <p:cNvPr id="3" name="Title Placeholder 7">
            <a:extLst>
              <a:ext uri="{FF2B5EF4-FFF2-40B4-BE49-F238E27FC236}">
                <a16:creationId xmlns:a16="http://schemas.microsoft.com/office/drawing/2014/main" id="{C55AE0B2-E4AA-7D6F-48C6-7B33812D0CB7}"/>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D5A0968D-9E42-8181-917B-B771DAD96973}"/>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82526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9" cy="6857998"/>
          </a:xfrm>
          <a:prstGeom prst="rect">
            <a:avLst/>
          </a:prstGeom>
        </p:spPr>
      </p:pic>
      <p:sp>
        <p:nvSpPr>
          <p:cNvPr id="3" name="Title Placeholder 7">
            <a:extLst>
              <a:ext uri="{FF2B5EF4-FFF2-40B4-BE49-F238E27FC236}">
                <a16:creationId xmlns:a16="http://schemas.microsoft.com/office/drawing/2014/main" id="{B0CB59EC-0F31-3C7C-8F34-BE96526AFD73}"/>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706B49EC-5288-3EE3-E865-9819CF3AF219}"/>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9142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4.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9" cy="6857998"/>
          </a:xfrm>
          <a:prstGeom prst="rect">
            <a:avLst/>
          </a:prstGeom>
        </p:spPr>
      </p:pic>
      <p:sp>
        <p:nvSpPr>
          <p:cNvPr id="3" name="Title Placeholder 7">
            <a:extLst>
              <a:ext uri="{FF2B5EF4-FFF2-40B4-BE49-F238E27FC236}">
                <a16:creationId xmlns:a16="http://schemas.microsoft.com/office/drawing/2014/main" id="{C38EC435-2466-1363-00CD-6BB90B3C8A50}"/>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93276564-3D72-6C26-7E9C-BF7FCF75366A}"/>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32040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703233-1F66-333E-F9A8-A7A6F21CF4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B6195676-70ED-78EF-3826-4AB101569C6F}"/>
              </a:ext>
            </a:extLst>
          </p:cNvPr>
          <p:cNvSpPr txBox="1"/>
          <p:nvPr userDrawn="1"/>
        </p:nvSpPr>
        <p:spPr>
          <a:xfrm>
            <a:off x="1055689" y="5923595"/>
            <a:ext cx="3600000" cy="270843"/>
          </a:xfrm>
          <a:prstGeom prst="rect">
            <a:avLst/>
          </a:prstGeom>
          <a:noFill/>
        </p:spPr>
        <p:txBody>
          <a:bodyPr wrap="square" lIns="0" tIns="0" rIns="0" bIns="0" rtlCol="0">
            <a:spAutoFit/>
          </a:bodyPr>
          <a:lstStyle/>
          <a:p>
            <a:pPr>
              <a:lnSpc>
                <a:spcPct val="80000"/>
              </a:lnSpc>
            </a:pPr>
            <a:r>
              <a:rPr lang="en-AU" sz="2200" b="1">
                <a:solidFill>
                  <a:schemeClr val="bg1"/>
                </a:solidFill>
                <a:latin typeface="+mj-lt"/>
              </a:rPr>
              <a:t>We are Fortescue</a:t>
            </a:r>
            <a:endParaRPr lang="en-AU" sz="2200" b="1">
              <a:solidFill>
                <a:schemeClr val="accent2"/>
              </a:solidFill>
              <a:latin typeface="+mj-lt"/>
            </a:endParaRPr>
          </a:p>
        </p:txBody>
      </p:sp>
      <p:sp>
        <p:nvSpPr>
          <p:cNvPr id="7" name="TextBox 6">
            <a:extLst>
              <a:ext uri="{FF2B5EF4-FFF2-40B4-BE49-F238E27FC236}">
                <a16:creationId xmlns:a16="http://schemas.microsoft.com/office/drawing/2014/main" id="{C35CD171-A791-847B-9910-461A922ED983}"/>
              </a:ext>
            </a:extLst>
          </p:cNvPr>
          <p:cNvSpPr txBox="1"/>
          <p:nvPr userDrawn="1"/>
        </p:nvSpPr>
        <p:spPr>
          <a:xfrm>
            <a:off x="7536311" y="5923595"/>
            <a:ext cx="3600000" cy="270843"/>
          </a:xfrm>
          <a:prstGeom prst="rect">
            <a:avLst/>
          </a:prstGeom>
          <a:noFill/>
        </p:spPr>
        <p:txBody>
          <a:bodyPr wrap="square" lIns="0" tIns="0" rIns="0" bIns="0" rtlCol="0">
            <a:spAutoFit/>
          </a:bodyPr>
          <a:lstStyle/>
          <a:p>
            <a:pPr algn="r">
              <a:lnSpc>
                <a:spcPct val="80000"/>
              </a:lnSpc>
            </a:pPr>
            <a:r>
              <a:rPr lang="en-AU" sz="2200" b="1" err="1">
                <a:solidFill>
                  <a:schemeClr val="bg1"/>
                </a:solidFill>
                <a:latin typeface="+mj-lt"/>
              </a:rPr>
              <a:t>fortescue.com</a:t>
            </a:r>
            <a:endParaRPr lang="en-AU" sz="2200" b="1">
              <a:solidFill>
                <a:schemeClr val="accent2"/>
              </a:solidFill>
              <a:latin typeface="+mj-lt"/>
            </a:endParaRPr>
          </a:p>
        </p:txBody>
      </p:sp>
      <p:pic>
        <p:nvPicPr>
          <p:cNvPr id="2" name="Picture 1" descr="A black background with white text&#10;&#10;Description automatically generated">
            <a:extLst>
              <a:ext uri="{FF2B5EF4-FFF2-40B4-BE49-F238E27FC236}">
                <a16:creationId xmlns:a16="http://schemas.microsoft.com/office/drawing/2014/main" id="{7C527842-9DDB-61A0-69FD-4C6612D55EE2}"/>
              </a:ext>
            </a:extLst>
          </p:cNvPr>
          <p:cNvPicPr>
            <a:picLocks noChangeAspect="1"/>
          </p:cNvPicPr>
          <p:nvPr userDrawn="1"/>
        </p:nvPicPr>
        <p:blipFill>
          <a:blip r:embed="rId3"/>
          <a:stretch>
            <a:fillRect/>
          </a:stretch>
        </p:blipFill>
        <p:spPr>
          <a:xfrm>
            <a:off x="1055688" y="728663"/>
            <a:ext cx="2915493" cy="900000"/>
          </a:xfrm>
          <a:prstGeom prst="rect">
            <a:avLst/>
          </a:prstGeom>
        </p:spPr>
      </p:pic>
    </p:spTree>
    <p:extLst>
      <p:ext uri="{BB962C8B-B14F-4D97-AF65-F5344CB8AC3E}">
        <p14:creationId xmlns:p14="http://schemas.microsoft.com/office/powerpoint/2010/main" val="908582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4.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3" name="Title Placeholder 7">
            <a:extLst>
              <a:ext uri="{FF2B5EF4-FFF2-40B4-BE49-F238E27FC236}">
                <a16:creationId xmlns:a16="http://schemas.microsoft.com/office/drawing/2014/main" id="{A9198974-AB42-66AE-1BAB-C18F5AB6844A}"/>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EA9FD344-5627-1B4A-7F34-E26C101BD805}"/>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232558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4.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3" name="Title Placeholder 7">
            <a:extLst>
              <a:ext uri="{FF2B5EF4-FFF2-40B4-BE49-F238E27FC236}">
                <a16:creationId xmlns:a16="http://schemas.microsoft.com/office/drawing/2014/main" id="{A7AFA283-DD81-B580-1F4D-CA3D90A66EFF}"/>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1FAD371C-CD02-D65C-C0CA-FD560BB1BD19}"/>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841894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4.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3" name="Title Placeholder 7">
            <a:extLst>
              <a:ext uri="{FF2B5EF4-FFF2-40B4-BE49-F238E27FC236}">
                <a16:creationId xmlns:a16="http://schemas.microsoft.com/office/drawing/2014/main" id="{7A9EEC25-70EC-14D8-C036-3A99DC78BD94}"/>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5B971EB5-59FE-ACAD-8B7D-CD176F18B045}"/>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652012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4.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3" name="Title Placeholder 7">
            <a:extLst>
              <a:ext uri="{FF2B5EF4-FFF2-40B4-BE49-F238E27FC236}">
                <a16:creationId xmlns:a16="http://schemas.microsoft.com/office/drawing/2014/main" id="{0DF9B593-34B4-2D48-89AA-65EEA404E3A8}"/>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D3DDBF95-F318-51AA-4B17-57A7E1F55670}"/>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656029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93DED97-25EF-7D73-1215-865BF7A0804F}"/>
              </a:ext>
            </a:extLst>
          </p:cNvPr>
          <p:cNvSpPr>
            <a:spLocks noGrp="1"/>
          </p:cNvSpPr>
          <p:nvPr>
            <p:ph type="pic" sz="quarter" idx="11" hasCustomPrompt="1"/>
          </p:nvPr>
        </p:nvSpPr>
        <p:spPr>
          <a:xfrm>
            <a:off x="0" y="0"/>
            <a:ext cx="5844000" cy="6858000"/>
          </a:xfrm>
          <a:prstGeom prst="rect">
            <a:avLst/>
          </a:prstGeom>
          <a:solidFill>
            <a:schemeClr val="accent6">
              <a:lumMod val="40000"/>
              <a:lumOff val="60000"/>
            </a:schemeClr>
          </a:solidFill>
        </p:spPr>
        <p:txBody>
          <a:bodyPr anchor="ctr"/>
          <a:lstStyle>
            <a:lvl1pPr marL="0" indent="0" algn="ctr">
              <a:buNone/>
              <a:defRPr sz="2200">
                <a:solidFill>
                  <a:schemeClr val="tx2"/>
                </a:solidFill>
              </a:defRPr>
            </a:lvl1pPr>
          </a:lstStyle>
          <a:p>
            <a:r>
              <a:rPr lang="en-AU"/>
              <a:t>Click icon to add image</a:t>
            </a:r>
          </a:p>
        </p:txBody>
      </p:sp>
      <p:sp>
        <p:nvSpPr>
          <p:cNvPr id="2" name="Title Placeholder 7">
            <a:extLst>
              <a:ext uri="{FF2B5EF4-FFF2-40B4-BE49-F238E27FC236}">
                <a16:creationId xmlns:a16="http://schemas.microsoft.com/office/drawing/2014/main" id="{CC766C8A-0BF7-FFBA-1D68-8CA018407C14}"/>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FDB336BC-FAD3-973B-884B-87FD2969149C}"/>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946382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5.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56"/>
            <a:ext cx="12191951" cy="3238487"/>
          </a:xfrm>
          <a:prstGeom prst="rect">
            <a:avLst/>
          </a:prstGeom>
        </p:spPr>
      </p:pic>
      <p:sp>
        <p:nvSpPr>
          <p:cNvPr id="5" name="Content Placeholder 8">
            <a:extLst>
              <a:ext uri="{FF2B5EF4-FFF2-40B4-BE49-F238E27FC236}">
                <a16:creationId xmlns:a16="http://schemas.microsoft.com/office/drawing/2014/main" id="{7A630C84-F8D4-DF52-345F-5F8FCDB72D00}"/>
              </a:ext>
            </a:extLst>
          </p:cNvPr>
          <p:cNvSpPr>
            <a:spLocks noGrp="1"/>
          </p:cNvSpPr>
          <p:nvPr>
            <p:ph sz="quarter" idx="10"/>
          </p:nvPr>
        </p:nvSpPr>
        <p:spPr>
          <a:xfrm>
            <a:off x="695326" y="3744000"/>
            <a:ext cx="10801350" cy="2385338"/>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Title Placeholder 7">
            <a:extLst>
              <a:ext uri="{FF2B5EF4-FFF2-40B4-BE49-F238E27FC236}">
                <a16:creationId xmlns:a16="http://schemas.microsoft.com/office/drawing/2014/main" id="{CC4F8CFD-D705-39B8-2683-AA196BDD3FEB}"/>
              </a:ext>
            </a:extLst>
          </p:cNvPr>
          <p:cNvSpPr>
            <a:spLocks noGrp="1"/>
          </p:cNvSpPr>
          <p:nvPr>
            <p:ph type="title" hasCustomPrompt="1"/>
          </p:nvPr>
        </p:nvSpPr>
        <p:spPr>
          <a:xfrm>
            <a:off x="695325"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pic>
        <p:nvPicPr>
          <p:cNvPr id="4" name="Picture 3" descr="A green circle with black background&#10;&#10;Description automatically generated">
            <a:extLst>
              <a:ext uri="{FF2B5EF4-FFF2-40B4-BE49-F238E27FC236}">
                <a16:creationId xmlns:a16="http://schemas.microsoft.com/office/drawing/2014/main" id="{A83371F8-A75B-F7D3-11B5-F80758F84FE3}"/>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05538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5.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955" y="0"/>
            <a:ext cx="12168090" cy="3232148"/>
          </a:xfrm>
          <a:prstGeom prst="rect">
            <a:avLst/>
          </a:prstGeom>
        </p:spPr>
      </p:pic>
      <p:sp>
        <p:nvSpPr>
          <p:cNvPr id="3" name="Title Placeholder 7">
            <a:extLst>
              <a:ext uri="{FF2B5EF4-FFF2-40B4-BE49-F238E27FC236}">
                <a16:creationId xmlns:a16="http://schemas.microsoft.com/office/drawing/2014/main" id="{C3D5C987-DCDD-0E5E-A61D-B71FE02D74FA}"/>
              </a:ext>
            </a:extLst>
          </p:cNvPr>
          <p:cNvSpPr>
            <a:spLocks noGrp="1"/>
          </p:cNvSpPr>
          <p:nvPr>
            <p:ph type="title" hasCustomPrompt="1"/>
          </p:nvPr>
        </p:nvSpPr>
        <p:spPr>
          <a:xfrm>
            <a:off x="695325"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sp>
        <p:nvSpPr>
          <p:cNvPr id="6" name="Content Placeholder 8">
            <a:extLst>
              <a:ext uri="{FF2B5EF4-FFF2-40B4-BE49-F238E27FC236}">
                <a16:creationId xmlns:a16="http://schemas.microsoft.com/office/drawing/2014/main" id="{4E2EE6E5-AD2B-717B-E278-952092387EB6}"/>
              </a:ext>
            </a:extLst>
          </p:cNvPr>
          <p:cNvSpPr>
            <a:spLocks noGrp="1"/>
          </p:cNvSpPr>
          <p:nvPr>
            <p:ph sz="quarter" idx="10"/>
          </p:nvPr>
        </p:nvSpPr>
        <p:spPr>
          <a:xfrm>
            <a:off x="695326" y="3744000"/>
            <a:ext cx="10801350" cy="2385338"/>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4" name="Picture 3" descr="A green circle with black background&#10;&#10;Description automatically generated">
            <a:extLst>
              <a:ext uri="{FF2B5EF4-FFF2-40B4-BE49-F238E27FC236}">
                <a16:creationId xmlns:a16="http://schemas.microsoft.com/office/drawing/2014/main" id="{44A4DCF0-1BAC-B0A8-B960-842187E729B2}"/>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13362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5.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57"/>
            <a:ext cx="12191951" cy="3238487"/>
          </a:xfrm>
          <a:prstGeom prst="rect">
            <a:avLst/>
          </a:prstGeom>
        </p:spPr>
      </p:pic>
      <p:sp>
        <p:nvSpPr>
          <p:cNvPr id="6" name="Content Placeholder 8">
            <a:extLst>
              <a:ext uri="{FF2B5EF4-FFF2-40B4-BE49-F238E27FC236}">
                <a16:creationId xmlns:a16="http://schemas.microsoft.com/office/drawing/2014/main" id="{A6664873-D931-F1C8-FE80-07AAB4076CF0}"/>
              </a:ext>
            </a:extLst>
          </p:cNvPr>
          <p:cNvSpPr>
            <a:spLocks noGrp="1"/>
          </p:cNvSpPr>
          <p:nvPr>
            <p:ph sz="quarter" idx="10"/>
          </p:nvPr>
        </p:nvSpPr>
        <p:spPr>
          <a:xfrm>
            <a:off x="695326" y="3744000"/>
            <a:ext cx="5184000" cy="2385338"/>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Content Placeholder 8">
            <a:extLst>
              <a:ext uri="{FF2B5EF4-FFF2-40B4-BE49-F238E27FC236}">
                <a16:creationId xmlns:a16="http://schemas.microsoft.com/office/drawing/2014/main" id="{44DFF000-9194-87B5-8836-62BA45623FDE}"/>
              </a:ext>
            </a:extLst>
          </p:cNvPr>
          <p:cNvSpPr>
            <a:spLocks noGrp="1"/>
          </p:cNvSpPr>
          <p:nvPr>
            <p:ph sz="quarter" idx="11"/>
          </p:nvPr>
        </p:nvSpPr>
        <p:spPr>
          <a:xfrm>
            <a:off x="6312675" y="3744000"/>
            <a:ext cx="5184000" cy="2385338"/>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Title Placeholder 7">
            <a:extLst>
              <a:ext uri="{FF2B5EF4-FFF2-40B4-BE49-F238E27FC236}">
                <a16:creationId xmlns:a16="http://schemas.microsoft.com/office/drawing/2014/main" id="{AA60A5B2-1C1B-FD40-8E82-B27CD5E5A8C7}"/>
              </a:ext>
            </a:extLst>
          </p:cNvPr>
          <p:cNvSpPr>
            <a:spLocks noGrp="1"/>
          </p:cNvSpPr>
          <p:nvPr>
            <p:ph type="title" hasCustomPrompt="1"/>
          </p:nvPr>
        </p:nvSpPr>
        <p:spPr>
          <a:xfrm>
            <a:off x="695324"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pic>
        <p:nvPicPr>
          <p:cNvPr id="4" name="Picture 3" descr="A green circle with black background&#10;&#10;Description automatically generated">
            <a:extLst>
              <a:ext uri="{FF2B5EF4-FFF2-40B4-BE49-F238E27FC236}">
                <a16:creationId xmlns:a16="http://schemas.microsoft.com/office/drawing/2014/main" id="{A46F6C15-6886-C9F9-49CA-C71E70104D6B}"/>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67768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5.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955" y="0"/>
            <a:ext cx="12168090" cy="3232148"/>
          </a:xfrm>
          <a:prstGeom prst="rect">
            <a:avLst/>
          </a:prstGeom>
        </p:spPr>
      </p:pic>
      <p:sp>
        <p:nvSpPr>
          <p:cNvPr id="3" name="Title Placeholder 7">
            <a:extLst>
              <a:ext uri="{FF2B5EF4-FFF2-40B4-BE49-F238E27FC236}">
                <a16:creationId xmlns:a16="http://schemas.microsoft.com/office/drawing/2014/main" id="{84CD5B19-F558-99D3-BACA-7B8D0CAEB142}"/>
              </a:ext>
            </a:extLst>
          </p:cNvPr>
          <p:cNvSpPr>
            <a:spLocks noGrp="1"/>
          </p:cNvSpPr>
          <p:nvPr>
            <p:ph type="title" hasCustomPrompt="1"/>
          </p:nvPr>
        </p:nvSpPr>
        <p:spPr>
          <a:xfrm>
            <a:off x="695325" y="720000"/>
            <a:ext cx="5076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sp>
        <p:nvSpPr>
          <p:cNvPr id="5" name="Content Placeholder 8">
            <a:extLst>
              <a:ext uri="{FF2B5EF4-FFF2-40B4-BE49-F238E27FC236}">
                <a16:creationId xmlns:a16="http://schemas.microsoft.com/office/drawing/2014/main" id="{08F12C37-2ADC-5EC4-A351-E7A9AB5709B2}"/>
              </a:ext>
            </a:extLst>
          </p:cNvPr>
          <p:cNvSpPr>
            <a:spLocks noGrp="1"/>
          </p:cNvSpPr>
          <p:nvPr>
            <p:ph sz="quarter" idx="10"/>
          </p:nvPr>
        </p:nvSpPr>
        <p:spPr>
          <a:xfrm>
            <a:off x="695326" y="3744000"/>
            <a:ext cx="5184000" cy="2385338"/>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Content Placeholder 8">
            <a:extLst>
              <a:ext uri="{FF2B5EF4-FFF2-40B4-BE49-F238E27FC236}">
                <a16:creationId xmlns:a16="http://schemas.microsoft.com/office/drawing/2014/main" id="{E0A03493-FF6F-12D9-8422-DA2A09235014}"/>
              </a:ext>
            </a:extLst>
          </p:cNvPr>
          <p:cNvSpPr>
            <a:spLocks noGrp="1"/>
          </p:cNvSpPr>
          <p:nvPr>
            <p:ph sz="quarter" idx="11"/>
          </p:nvPr>
        </p:nvSpPr>
        <p:spPr>
          <a:xfrm>
            <a:off x="6312675" y="3744000"/>
            <a:ext cx="5184000" cy="2385338"/>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7" name="Picture 6">
            <a:extLst>
              <a:ext uri="{FF2B5EF4-FFF2-40B4-BE49-F238E27FC236}">
                <a16:creationId xmlns:a16="http://schemas.microsoft.com/office/drawing/2014/main" id="{59B8C021-E026-1FCB-A587-838AE60A34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28675" y="729050"/>
            <a:ext cx="468000" cy="468000"/>
          </a:xfrm>
          <a:prstGeom prst="rect">
            <a:avLst/>
          </a:prstGeom>
        </p:spPr>
      </p:pic>
      <p:pic>
        <p:nvPicPr>
          <p:cNvPr id="4" name="Picture 3" descr="A green circle with black background&#10;&#10;Description automatically generated">
            <a:extLst>
              <a:ext uri="{FF2B5EF4-FFF2-40B4-BE49-F238E27FC236}">
                <a16:creationId xmlns:a16="http://schemas.microsoft.com/office/drawing/2014/main" id="{94790FD0-1CE3-F75E-2200-30FF68D35B65}"/>
              </a:ext>
            </a:extLst>
          </p:cNvPr>
          <p:cNvPicPr>
            <a:picLocks noChangeAspect="1"/>
          </p:cNvPicPr>
          <p:nvPr userDrawn="1"/>
        </p:nvPicPr>
        <p:blipFill>
          <a:blip r:embed="rId4"/>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8905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71A533-F359-29C5-F2A8-CF1272505B7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AE954BCE-7B12-7186-54FB-82C095B3D2A1}"/>
              </a:ext>
            </a:extLst>
          </p:cNvPr>
          <p:cNvGrpSpPr/>
          <p:nvPr userDrawn="1"/>
        </p:nvGrpSpPr>
        <p:grpSpPr>
          <a:xfrm>
            <a:off x="695326" y="728663"/>
            <a:ext cx="1397613" cy="1080000"/>
            <a:chOff x="695326" y="728663"/>
            <a:chExt cx="1397613" cy="1080000"/>
          </a:xfrm>
          <a:solidFill>
            <a:schemeClr val="accent2"/>
          </a:solidFill>
        </p:grpSpPr>
        <p:sp>
          <p:nvSpPr>
            <p:cNvPr id="20" name="Freeform 19">
              <a:extLst>
                <a:ext uri="{FF2B5EF4-FFF2-40B4-BE49-F238E27FC236}">
                  <a16:creationId xmlns:a16="http://schemas.microsoft.com/office/drawing/2014/main" id="{24D99D64-E6B8-7520-36CF-D2DBF5CC832E}"/>
                </a:ext>
              </a:extLst>
            </p:cNvPr>
            <p:cNvSpPr>
              <a:spLocks noChangeAspect="1"/>
            </p:cNvSpPr>
            <p:nvPr/>
          </p:nvSpPr>
          <p:spPr>
            <a:xfrm rot="10800000">
              <a:off x="1484643"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6"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sp>
          <p:nvSpPr>
            <p:cNvPr id="21" name="Freeform 20">
              <a:extLst>
                <a:ext uri="{FF2B5EF4-FFF2-40B4-BE49-F238E27FC236}">
                  <a16:creationId xmlns:a16="http://schemas.microsoft.com/office/drawing/2014/main" id="{BFE4BE6D-550D-59D6-D5AC-8868C9E8A44F}"/>
                </a:ext>
              </a:extLst>
            </p:cNvPr>
            <p:cNvSpPr>
              <a:spLocks noChangeAspect="1"/>
            </p:cNvSpPr>
            <p:nvPr/>
          </p:nvSpPr>
          <p:spPr>
            <a:xfrm rot="10800000">
              <a:off x="695326"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5"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grpSp>
      <p:sp>
        <p:nvSpPr>
          <p:cNvPr id="28" name="Text Placeholder 27">
            <a:extLst>
              <a:ext uri="{FF2B5EF4-FFF2-40B4-BE49-F238E27FC236}">
                <a16:creationId xmlns:a16="http://schemas.microsoft.com/office/drawing/2014/main" id="{EC4A5B03-3ACC-F5EF-2FF8-99BF138E6343}"/>
              </a:ext>
            </a:extLst>
          </p:cNvPr>
          <p:cNvSpPr>
            <a:spLocks noGrp="1"/>
          </p:cNvSpPr>
          <p:nvPr userDrawn="1">
            <p:ph type="body" sz="quarter" idx="11" hasCustomPrompt="1"/>
          </p:nvPr>
        </p:nvSpPr>
        <p:spPr>
          <a:xfrm>
            <a:off x="695325" y="2529001"/>
            <a:ext cx="8640000" cy="2880000"/>
          </a:xfrm>
          <a:prstGeom prst="rect">
            <a:avLst/>
          </a:prstGeom>
        </p:spPr>
        <p:txBody>
          <a:bodyPr lIns="0" tIns="0" rIns="0" bIns="0" anchor="ctr"/>
          <a:lstStyle>
            <a:lvl1pPr marL="0" indent="0">
              <a:lnSpc>
                <a:spcPct val="80000"/>
              </a:lnSpc>
              <a:spcBef>
                <a:spcPts val="1200"/>
              </a:spcBef>
              <a:spcAft>
                <a:spcPts val="1200"/>
              </a:spcAft>
              <a:buNone/>
              <a:defRPr sz="3600" b="1">
                <a:solidFill>
                  <a:schemeClr val="bg1"/>
                </a:solidFill>
                <a:latin typeface="+mj-lt"/>
              </a:defRPr>
            </a:lvl1pPr>
            <a:lvl2pPr marL="0" indent="0">
              <a:lnSpc>
                <a:spcPct val="80000"/>
              </a:lnSpc>
              <a:spcBef>
                <a:spcPts val="1200"/>
              </a:spcBef>
              <a:spcAft>
                <a:spcPts val="1200"/>
              </a:spcAft>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quote text</a:t>
            </a:r>
          </a:p>
          <a:p>
            <a:pPr lvl="1"/>
            <a:r>
              <a:rPr lang="en-GB" dirty="0"/>
              <a:t>Caption</a:t>
            </a:r>
          </a:p>
        </p:txBody>
      </p:sp>
      <p:sp>
        <p:nvSpPr>
          <p:cNvPr id="10" name="Footer Placeholder 3">
            <a:extLst>
              <a:ext uri="{FF2B5EF4-FFF2-40B4-BE49-F238E27FC236}">
                <a16:creationId xmlns:a16="http://schemas.microsoft.com/office/drawing/2014/main" id="{87B60B8D-5681-2AD2-2CB9-285E8FC90557}"/>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2" name="Picture 1" descr="A green circle with black background&#10;&#10;Description automatically generated">
            <a:extLst>
              <a:ext uri="{FF2B5EF4-FFF2-40B4-BE49-F238E27FC236}">
                <a16:creationId xmlns:a16="http://schemas.microsoft.com/office/drawing/2014/main" id="{0ED0F23D-2A54-B513-C0BF-8B053B6C3362}"/>
              </a:ext>
            </a:extLst>
          </p:cNvPr>
          <p:cNvPicPr>
            <a:picLocks noChangeAspect="1"/>
          </p:cNvPicPr>
          <p:nvPr userDrawn="1"/>
        </p:nvPicPr>
        <p:blipFill>
          <a:blip r:embed="rId2"/>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79008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4">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93DED97-25EF-7D73-1215-865BF7A0804F}"/>
              </a:ext>
            </a:extLst>
          </p:cNvPr>
          <p:cNvSpPr>
            <a:spLocks noGrp="1"/>
          </p:cNvSpPr>
          <p:nvPr>
            <p:ph type="pic" sz="quarter" idx="11" hasCustomPrompt="1"/>
          </p:nvPr>
        </p:nvSpPr>
        <p:spPr>
          <a:xfrm>
            <a:off x="0" y="0"/>
            <a:ext cx="5844000" cy="6858000"/>
          </a:xfrm>
          <a:prstGeom prst="rect">
            <a:avLst/>
          </a:prstGeom>
          <a:solidFill>
            <a:schemeClr val="accent3"/>
          </a:solidFill>
        </p:spPr>
        <p:txBody>
          <a:bodyPr anchor="ctr"/>
          <a:lstStyle>
            <a:lvl1pPr marL="0" indent="0" algn="ctr">
              <a:buNone/>
              <a:defRPr sz="2200">
                <a:solidFill>
                  <a:schemeClr val="tx2"/>
                </a:solidFill>
              </a:defRPr>
            </a:lvl1pPr>
          </a:lstStyle>
          <a:p>
            <a:r>
              <a:rPr lang="en-AU"/>
              <a:t>Click icon to add image</a:t>
            </a:r>
          </a:p>
        </p:txBody>
      </p:sp>
      <p:sp>
        <p:nvSpPr>
          <p:cNvPr id="2" name="Title Placeholder 7">
            <a:extLst>
              <a:ext uri="{FF2B5EF4-FFF2-40B4-BE49-F238E27FC236}">
                <a16:creationId xmlns:a16="http://schemas.microsoft.com/office/drawing/2014/main" id="{CC766C8A-0BF7-FFBA-1D68-8CA018407C14}"/>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5" name="Content Placeholder 8">
            <a:extLst>
              <a:ext uri="{FF2B5EF4-FFF2-40B4-BE49-F238E27FC236}">
                <a16:creationId xmlns:a16="http://schemas.microsoft.com/office/drawing/2014/main" id="{FDB336BC-FAD3-973B-884B-87FD2969149C}"/>
              </a:ext>
            </a:extLst>
          </p:cNvPr>
          <p:cNvSpPr>
            <a:spLocks noGrp="1"/>
          </p:cNvSpPr>
          <p:nvPr>
            <p:ph sz="quarter" idx="10"/>
          </p:nvPr>
        </p:nvSpPr>
        <p:spPr>
          <a:xfrm>
            <a:off x="6347999" y="1916113"/>
            <a:ext cx="5148676"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257754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Quote 1.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71A533-F359-29C5-F2A8-CF1272505B7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AE954BCE-7B12-7186-54FB-82C095B3D2A1}"/>
              </a:ext>
            </a:extLst>
          </p:cNvPr>
          <p:cNvGrpSpPr/>
          <p:nvPr userDrawn="1"/>
        </p:nvGrpSpPr>
        <p:grpSpPr>
          <a:xfrm>
            <a:off x="695326" y="728663"/>
            <a:ext cx="1397613" cy="1080000"/>
            <a:chOff x="695326" y="728663"/>
            <a:chExt cx="1397613" cy="1080000"/>
          </a:xfrm>
          <a:solidFill>
            <a:schemeClr val="accent4"/>
          </a:solidFill>
        </p:grpSpPr>
        <p:sp>
          <p:nvSpPr>
            <p:cNvPr id="20" name="Freeform 19">
              <a:extLst>
                <a:ext uri="{FF2B5EF4-FFF2-40B4-BE49-F238E27FC236}">
                  <a16:creationId xmlns:a16="http://schemas.microsoft.com/office/drawing/2014/main" id="{24D99D64-E6B8-7520-36CF-D2DBF5CC832E}"/>
                </a:ext>
              </a:extLst>
            </p:cNvPr>
            <p:cNvSpPr>
              <a:spLocks noChangeAspect="1"/>
            </p:cNvSpPr>
            <p:nvPr/>
          </p:nvSpPr>
          <p:spPr>
            <a:xfrm rot="10800000">
              <a:off x="1484643"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6"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sp>
          <p:nvSpPr>
            <p:cNvPr id="21" name="Freeform 20">
              <a:extLst>
                <a:ext uri="{FF2B5EF4-FFF2-40B4-BE49-F238E27FC236}">
                  <a16:creationId xmlns:a16="http://schemas.microsoft.com/office/drawing/2014/main" id="{BFE4BE6D-550D-59D6-D5AC-8868C9E8A44F}"/>
                </a:ext>
              </a:extLst>
            </p:cNvPr>
            <p:cNvSpPr>
              <a:spLocks noChangeAspect="1"/>
            </p:cNvSpPr>
            <p:nvPr/>
          </p:nvSpPr>
          <p:spPr>
            <a:xfrm rot="10800000">
              <a:off x="695326"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5"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grpSp>
      <p:sp>
        <p:nvSpPr>
          <p:cNvPr id="28" name="Text Placeholder 27">
            <a:extLst>
              <a:ext uri="{FF2B5EF4-FFF2-40B4-BE49-F238E27FC236}">
                <a16:creationId xmlns:a16="http://schemas.microsoft.com/office/drawing/2014/main" id="{EC4A5B03-3ACC-F5EF-2FF8-99BF138E6343}"/>
              </a:ext>
            </a:extLst>
          </p:cNvPr>
          <p:cNvSpPr>
            <a:spLocks noGrp="1"/>
          </p:cNvSpPr>
          <p:nvPr userDrawn="1">
            <p:ph type="body" sz="quarter" idx="11" hasCustomPrompt="1"/>
          </p:nvPr>
        </p:nvSpPr>
        <p:spPr>
          <a:xfrm>
            <a:off x="695325" y="2529001"/>
            <a:ext cx="8640000" cy="2880000"/>
          </a:xfrm>
          <a:prstGeom prst="rect">
            <a:avLst/>
          </a:prstGeom>
        </p:spPr>
        <p:txBody>
          <a:bodyPr lIns="0" tIns="0" rIns="0" bIns="0" anchor="ctr"/>
          <a:lstStyle>
            <a:lvl1pPr marL="0" indent="0">
              <a:lnSpc>
                <a:spcPct val="80000"/>
              </a:lnSpc>
              <a:spcBef>
                <a:spcPts val="1200"/>
              </a:spcBef>
              <a:spcAft>
                <a:spcPts val="1200"/>
              </a:spcAft>
              <a:buNone/>
              <a:defRPr sz="3600" b="1">
                <a:solidFill>
                  <a:schemeClr val="bg1"/>
                </a:solidFill>
                <a:latin typeface="+mj-lt"/>
              </a:defRPr>
            </a:lvl1pPr>
            <a:lvl2pPr marL="0" indent="0">
              <a:lnSpc>
                <a:spcPct val="80000"/>
              </a:lnSpc>
              <a:spcBef>
                <a:spcPts val="1200"/>
              </a:spcBef>
              <a:spcAft>
                <a:spcPts val="1200"/>
              </a:spcAft>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quote text</a:t>
            </a:r>
          </a:p>
          <a:p>
            <a:pPr lvl="1"/>
            <a:r>
              <a:rPr lang="en-GB" dirty="0"/>
              <a:t>Caption</a:t>
            </a:r>
          </a:p>
        </p:txBody>
      </p:sp>
      <p:sp>
        <p:nvSpPr>
          <p:cNvPr id="10" name="Footer Placeholder 3">
            <a:extLst>
              <a:ext uri="{FF2B5EF4-FFF2-40B4-BE49-F238E27FC236}">
                <a16:creationId xmlns:a16="http://schemas.microsoft.com/office/drawing/2014/main" id="{87B60B8D-5681-2AD2-2CB9-285E8FC90557}"/>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2" name="Picture 1" descr="A green circle with black background&#10;&#10;Description automatically generated">
            <a:extLst>
              <a:ext uri="{FF2B5EF4-FFF2-40B4-BE49-F238E27FC236}">
                <a16:creationId xmlns:a16="http://schemas.microsoft.com/office/drawing/2014/main" id="{8C1C9ED3-054A-3C21-7550-7C9FDC6475E0}"/>
              </a:ext>
            </a:extLst>
          </p:cNvPr>
          <p:cNvPicPr>
            <a:picLocks noChangeAspect="1"/>
          </p:cNvPicPr>
          <p:nvPr userDrawn="1"/>
        </p:nvPicPr>
        <p:blipFill>
          <a:blip r:embed="rId2"/>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208885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DD0A14-328C-C048-1372-47B1E674E740}"/>
              </a:ext>
            </a:extLst>
          </p:cNvPr>
          <p:cNvGrpSpPr/>
          <p:nvPr userDrawn="1"/>
        </p:nvGrpSpPr>
        <p:grpSpPr>
          <a:xfrm>
            <a:off x="6348001" y="728663"/>
            <a:ext cx="1397613" cy="1080000"/>
            <a:chOff x="6348001" y="728663"/>
            <a:chExt cx="1397613" cy="1080000"/>
          </a:xfrm>
          <a:solidFill>
            <a:schemeClr val="accent2"/>
          </a:solidFill>
        </p:grpSpPr>
        <p:sp>
          <p:nvSpPr>
            <p:cNvPr id="20" name="Freeform 19">
              <a:extLst>
                <a:ext uri="{FF2B5EF4-FFF2-40B4-BE49-F238E27FC236}">
                  <a16:creationId xmlns:a16="http://schemas.microsoft.com/office/drawing/2014/main" id="{24D99D64-E6B8-7520-36CF-D2DBF5CC832E}"/>
                </a:ext>
              </a:extLst>
            </p:cNvPr>
            <p:cNvSpPr>
              <a:spLocks noChangeAspect="1"/>
            </p:cNvSpPr>
            <p:nvPr/>
          </p:nvSpPr>
          <p:spPr>
            <a:xfrm rot="10800000">
              <a:off x="7137318"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6"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sp>
          <p:nvSpPr>
            <p:cNvPr id="21" name="Freeform 20">
              <a:extLst>
                <a:ext uri="{FF2B5EF4-FFF2-40B4-BE49-F238E27FC236}">
                  <a16:creationId xmlns:a16="http://schemas.microsoft.com/office/drawing/2014/main" id="{BFE4BE6D-550D-59D6-D5AC-8868C9E8A44F}"/>
                </a:ext>
              </a:extLst>
            </p:cNvPr>
            <p:cNvSpPr>
              <a:spLocks noChangeAspect="1"/>
            </p:cNvSpPr>
            <p:nvPr/>
          </p:nvSpPr>
          <p:spPr>
            <a:xfrm rot="10800000">
              <a:off x="6348001"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5"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grpSp>
      <p:sp>
        <p:nvSpPr>
          <p:cNvPr id="28" name="Text Placeholder 27">
            <a:extLst>
              <a:ext uri="{FF2B5EF4-FFF2-40B4-BE49-F238E27FC236}">
                <a16:creationId xmlns:a16="http://schemas.microsoft.com/office/drawing/2014/main" id="{EC4A5B03-3ACC-F5EF-2FF8-99BF138E6343}"/>
              </a:ext>
            </a:extLst>
          </p:cNvPr>
          <p:cNvSpPr>
            <a:spLocks noGrp="1"/>
          </p:cNvSpPr>
          <p:nvPr userDrawn="1">
            <p:ph type="body" sz="quarter" idx="11" hasCustomPrompt="1"/>
          </p:nvPr>
        </p:nvSpPr>
        <p:spPr>
          <a:xfrm>
            <a:off x="6348000" y="2529001"/>
            <a:ext cx="5148675" cy="2880000"/>
          </a:xfrm>
          <a:prstGeom prst="rect">
            <a:avLst/>
          </a:prstGeom>
        </p:spPr>
        <p:txBody>
          <a:bodyPr lIns="0" tIns="0" rIns="0" bIns="0" anchor="ctr"/>
          <a:lstStyle>
            <a:lvl1pPr marL="0" indent="0">
              <a:lnSpc>
                <a:spcPct val="80000"/>
              </a:lnSpc>
              <a:spcBef>
                <a:spcPts val="1200"/>
              </a:spcBef>
              <a:spcAft>
                <a:spcPts val="1200"/>
              </a:spcAft>
              <a:buNone/>
              <a:defRPr sz="3600" b="1">
                <a:solidFill>
                  <a:schemeClr val="tx2"/>
                </a:solidFill>
                <a:latin typeface="+mj-lt"/>
              </a:defRPr>
            </a:lvl1pPr>
            <a:lvl2pPr marL="0" indent="0">
              <a:lnSpc>
                <a:spcPct val="80000"/>
              </a:lnSpc>
              <a:spcBef>
                <a:spcPts val="1200"/>
              </a:spcBef>
              <a:spcAft>
                <a:spcPts val="1200"/>
              </a:spcAft>
              <a:buNone/>
              <a:defRPr sz="20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quote text</a:t>
            </a:r>
          </a:p>
          <a:p>
            <a:pPr lvl="1"/>
            <a:r>
              <a:rPr lang="en-GB" dirty="0"/>
              <a:t>Caption</a:t>
            </a:r>
          </a:p>
        </p:txBody>
      </p:sp>
      <p:sp>
        <p:nvSpPr>
          <p:cNvPr id="4" name="Picture Placeholder 11">
            <a:extLst>
              <a:ext uri="{FF2B5EF4-FFF2-40B4-BE49-F238E27FC236}">
                <a16:creationId xmlns:a16="http://schemas.microsoft.com/office/drawing/2014/main" id="{4B0B9510-5302-0650-E64B-D6DAAEC99A4B}"/>
              </a:ext>
            </a:extLst>
          </p:cNvPr>
          <p:cNvSpPr>
            <a:spLocks noGrp="1"/>
          </p:cNvSpPr>
          <p:nvPr>
            <p:ph type="pic" sz="quarter" idx="12" hasCustomPrompt="1"/>
          </p:nvPr>
        </p:nvSpPr>
        <p:spPr>
          <a:xfrm>
            <a:off x="0" y="0"/>
            <a:ext cx="5844000" cy="6858000"/>
          </a:xfrm>
          <a:prstGeom prst="rect">
            <a:avLst/>
          </a:prstGeom>
          <a:solidFill>
            <a:schemeClr val="accent6">
              <a:lumMod val="40000"/>
              <a:lumOff val="60000"/>
            </a:schemeClr>
          </a:solidFill>
        </p:spPr>
        <p:txBody>
          <a:bodyPr anchor="ctr"/>
          <a:lstStyle>
            <a:lvl1pPr marL="0" indent="0" algn="ctr">
              <a:buNone/>
              <a:defRPr sz="2200">
                <a:solidFill>
                  <a:schemeClr val="tx2"/>
                </a:solidFill>
              </a:defRPr>
            </a:lvl1pPr>
          </a:lstStyle>
          <a:p>
            <a:r>
              <a:rPr lang="en-AU"/>
              <a:t>Click icon to add image</a:t>
            </a:r>
          </a:p>
        </p:txBody>
      </p:sp>
    </p:spTree>
    <p:extLst>
      <p:ext uri="{BB962C8B-B14F-4D97-AF65-F5344CB8AC3E}">
        <p14:creationId xmlns:p14="http://schemas.microsoft.com/office/powerpoint/2010/main" val="3515404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94579C-54AE-2874-DF49-78FD8A5DC93E}"/>
              </a:ext>
            </a:extLst>
          </p:cNvPr>
          <p:cNvGrpSpPr/>
          <p:nvPr userDrawn="1"/>
        </p:nvGrpSpPr>
        <p:grpSpPr>
          <a:xfrm>
            <a:off x="6348001" y="728663"/>
            <a:ext cx="1397613" cy="1080000"/>
            <a:chOff x="6348001" y="728663"/>
            <a:chExt cx="1397613" cy="1080000"/>
          </a:xfrm>
          <a:solidFill>
            <a:schemeClr val="accent4"/>
          </a:solidFill>
        </p:grpSpPr>
        <p:sp>
          <p:nvSpPr>
            <p:cNvPr id="20" name="Freeform 19">
              <a:extLst>
                <a:ext uri="{FF2B5EF4-FFF2-40B4-BE49-F238E27FC236}">
                  <a16:creationId xmlns:a16="http://schemas.microsoft.com/office/drawing/2014/main" id="{24D99D64-E6B8-7520-36CF-D2DBF5CC832E}"/>
                </a:ext>
              </a:extLst>
            </p:cNvPr>
            <p:cNvSpPr>
              <a:spLocks noChangeAspect="1"/>
            </p:cNvSpPr>
            <p:nvPr/>
          </p:nvSpPr>
          <p:spPr>
            <a:xfrm rot="10800000">
              <a:off x="7137318"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6"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sp>
          <p:nvSpPr>
            <p:cNvPr id="21" name="Freeform 20">
              <a:extLst>
                <a:ext uri="{FF2B5EF4-FFF2-40B4-BE49-F238E27FC236}">
                  <a16:creationId xmlns:a16="http://schemas.microsoft.com/office/drawing/2014/main" id="{BFE4BE6D-550D-59D6-D5AC-8868C9E8A44F}"/>
                </a:ext>
              </a:extLst>
            </p:cNvPr>
            <p:cNvSpPr>
              <a:spLocks noChangeAspect="1"/>
            </p:cNvSpPr>
            <p:nvPr/>
          </p:nvSpPr>
          <p:spPr>
            <a:xfrm rot="10800000">
              <a:off x="6348001" y="728663"/>
              <a:ext cx="608296" cy="1080000"/>
            </a:xfrm>
            <a:custGeom>
              <a:avLst/>
              <a:gdLst>
                <a:gd name="connsiteX0" fmla="*/ 536448 w 536447"/>
                <a:gd name="connsiteY0" fmla="*/ 0 h 952436"/>
                <a:gd name="connsiteX1" fmla="*/ 536448 w 536447"/>
                <a:gd name="connsiteY1" fmla="*/ 536321 h 952436"/>
                <a:gd name="connsiteX2" fmla="*/ 335407 w 536447"/>
                <a:gd name="connsiteY2" fmla="*/ 901128 h 952436"/>
                <a:gd name="connsiteX3" fmla="*/ 140589 w 536447"/>
                <a:gd name="connsiteY3" fmla="*/ 952436 h 952436"/>
                <a:gd name="connsiteX4" fmla="*/ 140589 w 536447"/>
                <a:gd name="connsiteY4" fmla="*/ 727202 h 952436"/>
                <a:gd name="connsiteX5" fmla="*/ 139383 w 536447"/>
                <a:gd name="connsiteY5" fmla="*/ 727202 h 952436"/>
                <a:gd name="connsiteX6" fmla="*/ 234124 w 536447"/>
                <a:gd name="connsiteY6" fmla="*/ 699770 h 952436"/>
                <a:gd name="connsiteX7" fmla="*/ 311086 w 536447"/>
                <a:gd name="connsiteY7" fmla="*/ 536321 h 952436"/>
                <a:gd name="connsiteX8" fmla="*/ 0 w 536447"/>
                <a:gd name="connsiteY8" fmla="*/ 536321 h 952436"/>
                <a:gd name="connsiteX9" fmla="*/ 0 w 536447"/>
                <a:gd name="connsiteY9" fmla="*/ 0 h 952436"/>
                <a:gd name="connsiteX10" fmla="*/ 536448 w 536447"/>
                <a:gd name="connsiteY10" fmla="*/ 0 h 9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447" h="952436">
                  <a:moveTo>
                    <a:pt x="536448" y="0"/>
                  </a:moveTo>
                  <a:lnTo>
                    <a:pt x="536448" y="536321"/>
                  </a:lnTo>
                  <a:cubicBezTo>
                    <a:pt x="536448" y="702120"/>
                    <a:pt x="465074" y="831659"/>
                    <a:pt x="335407" y="901128"/>
                  </a:cubicBezTo>
                  <a:cubicBezTo>
                    <a:pt x="242379" y="951040"/>
                    <a:pt x="150749" y="952436"/>
                    <a:pt x="140589" y="952436"/>
                  </a:cubicBezTo>
                  <a:lnTo>
                    <a:pt x="140589" y="727202"/>
                  </a:lnTo>
                  <a:lnTo>
                    <a:pt x="139383" y="727202"/>
                  </a:lnTo>
                  <a:cubicBezTo>
                    <a:pt x="139891" y="727202"/>
                    <a:pt x="189293" y="725805"/>
                    <a:pt x="234124" y="699770"/>
                  </a:cubicBezTo>
                  <a:cubicBezTo>
                    <a:pt x="303085" y="659638"/>
                    <a:pt x="311086" y="587311"/>
                    <a:pt x="311086" y="536321"/>
                  </a:cubicBezTo>
                  <a:lnTo>
                    <a:pt x="0" y="536321"/>
                  </a:lnTo>
                  <a:lnTo>
                    <a:pt x="0" y="0"/>
                  </a:lnTo>
                  <a:lnTo>
                    <a:pt x="536448" y="0"/>
                  </a:lnTo>
                  <a:close/>
                </a:path>
              </a:pathLst>
            </a:custGeom>
            <a:grpFill/>
            <a:ln w="6350" cap="flat">
              <a:noFill/>
              <a:prstDash val="solid"/>
              <a:miter/>
            </a:ln>
          </p:spPr>
          <p:txBody>
            <a:bodyPr rtlCol="0" anchor="ctr"/>
            <a:lstStyle/>
            <a:p>
              <a:endParaRPr lang="en-AU"/>
            </a:p>
          </p:txBody>
        </p:sp>
      </p:grpSp>
      <p:sp>
        <p:nvSpPr>
          <p:cNvPr id="28" name="Text Placeholder 27">
            <a:extLst>
              <a:ext uri="{FF2B5EF4-FFF2-40B4-BE49-F238E27FC236}">
                <a16:creationId xmlns:a16="http://schemas.microsoft.com/office/drawing/2014/main" id="{EC4A5B03-3ACC-F5EF-2FF8-99BF138E6343}"/>
              </a:ext>
            </a:extLst>
          </p:cNvPr>
          <p:cNvSpPr>
            <a:spLocks noGrp="1"/>
          </p:cNvSpPr>
          <p:nvPr userDrawn="1">
            <p:ph type="body" sz="quarter" idx="11" hasCustomPrompt="1"/>
          </p:nvPr>
        </p:nvSpPr>
        <p:spPr>
          <a:xfrm>
            <a:off x="6348000" y="2529001"/>
            <a:ext cx="5148675" cy="2880000"/>
          </a:xfrm>
          <a:prstGeom prst="rect">
            <a:avLst/>
          </a:prstGeom>
        </p:spPr>
        <p:txBody>
          <a:bodyPr lIns="0" tIns="0" rIns="0" bIns="0" anchor="ctr"/>
          <a:lstStyle>
            <a:lvl1pPr marL="0" indent="0">
              <a:lnSpc>
                <a:spcPct val="80000"/>
              </a:lnSpc>
              <a:spcBef>
                <a:spcPts val="1200"/>
              </a:spcBef>
              <a:spcAft>
                <a:spcPts val="1200"/>
              </a:spcAft>
              <a:buNone/>
              <a:defRPr sz="3600" b="1">
                <a:solidFill>
                  <a:schemeClr val="tx2"/>
                </a:solidFill>
                <a:latin typeface="+mj-lt"/>
              </a:defRPr>
            </a:lvl1pPr>
            <a:lvl2pPr marL="0" indent="0">
              <a:lnSpc>
                <a:spcPct val="80000"/>
              </a:lnSpc>
              <a:spcBef>
                <a:spcPts val="1200"/>
              </a:spcBef>
              <a:spcAft>
                <a:spcPts val="1200"/>
              </a:spcAft>
              <a:buNone/>
              <a:defRPr sz="20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quote text</a:t>
            </a:r>
          </a:p>
          <a:p>
            <a:pPr lvl="1"/>
            <a:r>
              <a:rPr lang="en-GB"/>
              <a:t>Caption</a:t>
            </a:r>
          </a:p>
        </p:txBody>
      </p:sp>
      <p:sp>
        <p:nvSpPr>
          <p:cNvPr id="4" name="Picture Placeholder 11">
            <a:extLst>
              <a:ext uri="{FF2B5EF4-FFF2-40B4-BE49-F238E27FC236}">
                <a16:creationId xmlns:a16="http://schemas.microsoft.com/office/drawing/2014/main" id="{B78FFD82-2334-41EE-A3A7-4F7A18EE139C}"/>
              </a:ext>
            </a:extLst>
          </p:cNvPr>
          <p:cNvSpPr>
            <a:spLocks noGrp="1"/>
          </p:cNvSpPr>
          <p:nvPr>
            <p:ph type="pic" sz="quarter" idx="12" hasCustomPrompt="1"/>
          </p:nvPr>
        </p:nvSpPr>
        <p:spPr>
          <a:xfrm>
            <a:off x="0" y="0"/>
            <a:ext cx="5844000" cy="6858000"/>
          </a:xfrm>
          <a:prstGeom prst="rect">
            <a:avLst/>
          </a:prstGeom>
          <a:solidFill>
            <a:schemeClr val="accent6">
              <a:lumMod val="40000"/>
              <a:lumOff val="60000"/>
            </a:schemeClr>
          </a:solidFill>
        </p:spPr>
        <p:txBody>
          <a:bodyPr anchor="ctr"/>
          <a:lstStyle>
            <a:lvl1pPr marL="0" indent="0" algn="ctr">
              <a:buNone/>
              <a:defRPr sz="2200">
                <a:solidFill>
                  <a:schemeClr val="tx2"/>
                </a:solidFill>
              </a:defRPr>
            </a:lvl1pPr>
          </a:lstStyle>
          <a:p>
            <a:r>
              <a:rPr lang="en-AU"/>
              <a:t>Click icon to add image</a:t>
            </a:r>
          </a:p>
        </p:txBody>
      </p:sp>
    </p:spTree>
    <p:extLst>
      <p:ext uri="{BB962C8B-B14F-4D97-AF65-F5344CB8AC3E}">
        <p14:creationId xmlns:p14="http://schemas.microsoft.com/office/powerpoint/2010/main" val="3166918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text 1.1">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0E429B-1AB2-C68C-B8A5-B0DF8E70A6B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Placeholder 27">
            <a:extLst>
              <a:ext uri="{FF2B5EF4-FFF2-40B4-BE49-F238E27FC236}">
                <a16:creationId xmlns:a16="http://schemas.microsoft.com/office/drawing/2014/main" id="{EC4A5B03-3ACC-F5EF-2FF8-99BF138E6343}"/>
              </a:ext>
            </a:extLst>
          </p:cNvPr>
          <p:cNvSpPr>
            <a:spLocks noGrp="1"/>
          </p:cNvSpPr>
          <p:nvPr>
            <p:ph type="body" sz="quarter" idx="11" hasCustomPrompt="1"/>
          </p:nvPr>
        </p:nvSpPr>
        <p:spPr>
          <a:xfrm>
            <a:off x="1776000" y="1927227"/>
            <a:ext cx="8640000" cy="3003548"/>
          </a:xfrm>
          <a:prstGeom prst="rect">
            <a:avLst/>
          </a:prstGeom>
        </p:spPr>
        <p:txBody>
          <a:bodyPr lIns="0" tIns="0" rIns="0" bIns="0" anchor="ctr"/>
          <a:lstStyle>
            <a:lvl1pPr marL="0" indent="0" algn="ctr">
              <a:lnSpc>
                <a:spcPct val="80000"/>
              </a:lnSpc>
              <a:spcBef>
                <a:spcPts val="1200"/>
              </a:spcBef>
              <a:spcAft>
                <a:spcPts val="1200"/>
              </a:spcAft>
              <a:buNone/>
              <a:defRPr sz="3600" b="1">
                <a:solidFill>
                  <a:schemeClr val="bg1"/>
                </a:solidFill>
                <a:latin typeface="+mj-lt"/>
              </a:defRPr>
            </a:lvl1pPr>
            <a:lvl2pPr marL="0" indent="0" algn="ctr">
              <a:lnSpc>
                <a:spcPct val="80000"/>
              </a:lnSpc>
              <a:spcBef>
                <a:spcPts val="1200"/>
              </a:spcBef>
              <a:spcAft>
                <a:spcPts val="1200"/>
              </a:spcAft>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feature text</a:t>
            </a:r>
          </a:p>
          <a:p>
            <a:pPr lvl="1"/>
            <a:r>
              <a:rPr lang="en-GB" dirty="0"/>
              <a:t>Caption</a:t>
            </a:r>
          </a:p>
        </p:txBody>
      </p:sp>
      <p:sp>
        <p:nvSpPr>
          <p:cNvPr id="8" name="Footer Placeholder 3">
            <a:extLst>
              <a:ext uri="{FF2B5EF4-FFF2-40B4-BE49-F238E27FC236}">
                <a16:creationId xmlns:a16="http://schemas.microsoft.com/office/drawing/2014/main" id="{9DFC5585-39C9-4C32-0A5D-8833FCA8435A}"/>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FORTESCUE</a:t>
            </a:r>
            <a:r>
              <a:rPr lang="en-AU" sz="1100" kern="1200" dirty="0">
                <a:solidFill>
                  <a:schemeClr val="bg1"/>
                </a:solidFill>
                <a:effectLst/>
                <a:latin typeface="+mn-lt"/>
                <a:ea typeface="+mn-ea"/>
                <a:cs typeface="+mn-cs"/>
              </a:rPr>
              <a:t> </a:t>
            </a:r>
            <a:r>
              <a:rPr lang="en-US" sz="1100" dirty="0">
                <a:solidFill>
                  <a:schemeClr val="bg1"/>
                </a:solidFill>
              </a:rPr>
              <a:t>|</a:t>
            </a:r>
            <a:r>
              <a:rPr lang="en-AU" sz="1100" kern="1200" dirty="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dirty="0">
              <a:solidFill>
                <a:schemeClr val="bg1"/>
              </a:solidFill>
            </a:endParaRPr>
          </a:p>
        </p:txBody>
      </p:sp>
      <p:pic>
        <p:nvPicPr>
          <p:cNvPr id="2" name="Picture 1" descr="A green circle with black background&#10;&#10;Description automatically generated">
            <a:extLst>
              <a:ext uri="{FF2B5EF4-FFF2-40B4-BE49-F238E27FC236}">
                <a16:creationId xmlns:a16="http://schemas.microsoft.com/office/drawing/2014/main" id="{0D1BFE52-A7BF-93A8-E5F1-06955EB9251A}"/>
              </a:ext>
            </a:extLst>
          </p:cNvPr>
          <p:cNvPicPr>
            <a:picLocks noChangeAspect="1"/>
          </p:cNvPicPr>
          <p:nvPr userDrawn="1"/>
        </p:nvPicPr>
        <p:blipFill>
          <a:blip r:embed="rId2"/>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456573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rt text (four) 1.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7FF899-2FBB-309D-1324-FE76E3382B5E}"/>
              </a:ext>
            </a:extLst>
          </p:cNvPr>
          <p:cNvCxnSpPr>
            <a:cxnSpLocks/>
          </p:cNvCxnSpPr>
          <p:nvPr userDrawn="1"/>
        </p:nvCxnSpPr>
        <p:spPr>
          <a:xfrm flipH="1">
            <a:off x="0" y="4144619"/>
            <a:ext cx="12192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4">
            <a:extLst>
              <a:ext uri="{FF2B5EF4-FFF2-40B4-BE49-F238E27FC236}">
                <a16:creationId xmlns:a16="http://schemas.microsoft.com/office/drawing/2014/main" id="{7BDA39CB-0E5A-0927-C451-02C7CB207297}"/>
              </a:ext>
            </a:extLst>
          </p:cNvPr>
          <p:cNvSpPr>
            <a:spLocks noGrp="1"/>
          </p:cNvSpPr>
          <p:nvPr>
            <p:ph type="body" sz="quarter" idx="11" hasCustomPrompt="1"/>
          </p:nvPr>
        </p:nvSpPr>
        <p:spPr>
          <a:xfrm>
            <a:off x="911936" y="2252305"/>
            <a:ext cx="4860000" cy="1584000"/>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dirty="0"/>
              <a:t>Click to add short text</a:t>
            </a:r>
          </a:p>
        </p:txBody>
      </p:sp>
      <p:cxnSp>
        <p:nvCxnSpPr>
          <p:cNvPr id="8" name="Straight Connector 7">
            <a:extLst>
              <a:ext uri="{FF2B5EF4-FFF2-40B4-BE49-F238E27FC236}">
                <a16:creationId xmlns:a16="http://schemas.microsoft.com/office/drawing/2014/main" id="{9F5756A7-5231-6570-C663-7AEFE57D62C4}"/>
              </a:ext>
            </a:extLst>
          </p:cNvPr>
          <p:cNvCxnSpPr>
            <a:cxnSpLocks/>
          </p:cNvCxnSpPr>
          <p:nvPr userDrawn="1"/>
        </p:nvCxnSpPr>
        <p:spPr>
          <a:xfrm>
            <a:off x="6095930" y="1944000"/>
            <a:ext cx="0" cy="44012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0DF6DA1C-4791-8E16-E7A5-934D206B0A2C}"/>
              </a:ext>
            </a:extLst>
          </p:cNvPr>
          <p:cNvSpPr>
            <a:spLocks noGrp="1"/>
          </p:cNvSpPr>
          <p:nvPr>
            <p:ph type="body" sz="quarter" idx="12" hasCustomPrompt="1"/>
          </p:nvPr>
        </p:nvSpPr>
        <p:spPr>
          <a:xfrm>
            <a:off x="6419924" y="2252305"/>
            <a:ext cx="4860000" cy="1584000"/>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dirty="0"/>
              <a:t>Click to add short text</a:t>
            </a:r>
          </a:p>
        </p:txBody>
      </p:sp>
      <p:sp>
        <p:nvSpPr>
          <p:cNvPr id="12" name="Text Placeholder 14">
            <a:extLst>
              <a:ext uri="{FF2B5EF4-FFF2-40B4-BE49-F238E27FC236}">
                <a16:creationId xmlns:a16="http://schemas.microsoft.com/office/drawing/2014/main" id="{C588791A-2DD6-D5D3-6918-FA7EF954A0AA}"/>
              </a:ext>
            </a:extLst>
          </p:cNvPr>
          <p:cNvSpPr>
            <a:spLocks noGrp="1"/>
          </p:cNvSpPr>
          <p:nvPr>
            <p:ph type="body" sz="quarter" idx="14" hasCustomPrompt="1"/>
          </p:nvPr>
        </p:nvSpPr>
        <p:spPr>
          <a:xfrm>
            <a:off x="911936" y="4452916"/>
            <a:ext cx="4860000" cy="1584000"/>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a:t>Click to add short text</a:t>
            </a:r>
          </a:p>
        </p:txBody>
      </p:sp>
      <p:sp>
        <p:nvSpPr>
          <p:cNvPr id="13" name="Text Placeholder 14">
            <a:extLst>
              <a:ext uri="{FF2B5EF4-FFF2-40B4-BE49-F238E27FC236}">
                <a16:creationId xmlns:a16="http://schemas.microsoft.com/office/drawing/2014/main" id="{C0A5ABEE-2476-1A4A-C46D-8D53C1657D92}"/>
              </a:ext>
            </a:extLst>
          </p:cNvPr>
          <p:cNvSpPr>
            <a:spLocks noGrp="1"/>
          </p:cNvSpPr>
          <p:nvPr>
            <p:ph type="body" sz="quarter" idx="15" hasCustomPrompt="1"/>
          </p:nvPr>
        </p:nvSpPr>
        <p:spPr>
          <a:xfrm>
            <a:off x="6419924" y="4452916"/>
            <a:ext cx="4860000" cy="1584000"/>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a:t>Click to add short text</a:t>
            </a:r>
          </a:p>
        </p:txBody>
      </p:sp>
      <p:sp>
        <p:nvSpPr>
          <p:cNvPr id="3" name="Title Placeholder 7">
            <a:extLst>
              <a:ext uri="{FF2B5EF4-FFF2-40B4-BE49-F238E27FC236}">
                <a16:creationId xmlns:a16="http://schemas.microsoft.com/office/drawing/2014/main" id="{BCB3099B-1555-7E68-07BC-9D499EEAA222}"/>
              </a:ext>
            </a:extLst>
          </p:cNvPr>
          <p:cNvSpPr>
            <a:spLocks noGrp="1"/>
          </p:cNvSpPr>
          <p:nvPr>
            <p:ph type="title" hasCustomPrompt="1"/>
          </p:nvPr>
        </p:nvSpPr>
        <p:spPr>
          <a:xfrm>
            <a:off x="694800" y="720000"/>
            <a:ext cx="9360000" cy="960882"/>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spTree>
    <p:extLst>
      <p:ext uri="{BB962C8B-B14F-4D97-AF65-F5344CB8AC3E}">
        <p14:creationId xmlns:p14="http://schemas.microsoft.com/office/powerpoint/2010/main" val="1438760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rt text (four) 2.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49" cy="6857998"/>
          </a:xfrm>
          <a:prstGeom prst="rect">
            <a:avLst/>
          </a:prstGeom>
        </p:spPr>
      </p:pic>
      <p:sp>
        <p:nvSpPr>
          <p:cNvPr id="7" name="Text Placeholder 14">
            <a:extLst>
              <a:ext uri="{FF2B5EF4-FFF2-40B4-BE49-F238E27FC236}">
                <a16:creationId xmlns:a16="http://schemas.microsoft.com/office/drawing/2014/main" id="{7FE6D940-ADC0-1649-B975-487EE4627952}"/>
              </a:ext>
            </a:extLst>
          </p:cNvPr>
          <p:cNvSpPr>
            <a:spLocks noGrp="1"/>
          </p:cNvSpPr>
          <p:nvPr>
            <p:ph type="body" sz="quarter" idx="11" hasCustomPrompt="1"/>
          </p:nvPr>
        </p:nvSpPr>
        <p:spPr>
          <a:xfrm>
            <a:off x="4255124" y="2084113"/>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dirty="0"/>
              <a:t>Click to add short text</a:t>
            </a:r>
          </a:p>
        </p:txBody>
      </p:sp>
      <p:cxnSp>
        <p:nvCxnSpPr>
          <p:cNvPr id="9" name="Straight Connector 8">
            <a:extLst>
              <a:ext uri="{FF2B5EF4-FFF2-40B4-BE49-F238E27FC236}">
                <a16:creationId xmlns:a16="http://schemas.microsoft.com/office/drawing/2014/main" id="{A1831459-F619-7C15-FBE5-436A36DAABA8}"/>
              </a:ext>
            </a:extLst>
          </p:cNvPr>
          <p:cNvCxnSpPr>
            <a:cxnSpLocks/>
          </p:cNvCxnSpPr>
          <p:nvPr userDrawn="1"/>
        </p:nvCxnSpPr>
        <p:spPr>
          <a:xfrm flipH="1">
            <a:off x="4157174"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Text Placeholder 14">
            <a:extLst>
              <a:ext uri="{FF2B5EF4-FFF2-40B4-BE49-F238E27FC236}">
                <a16:creationId xmlns:a16="http://schemas.microsoft.com/office/drawing/2014/main" id="{F671B307-5CDE-8B60-F431-D7D52F90B682}"/>
              </a:ext>
            </a:extLst>
          </p:cNvPr>
          <p:cNvSpPr>
            <a:spLocks noGrp="1"/>
          </p:cNvSpPr>
          <p:nvPr>
            <p:ph type="body" sz="quarter" idx="14" hasCustomPrompt="1"/>
          </p:nvPr>
        </p:nvSpPr>
        <p:spPr>
          <a:xfrm>
            <a:off x="8092575" y="2084113"/>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61" name="Straight Connector 60">
            <a:extLst>
              <a:ext uri="{FF2B5EF4-FFF2-40B4-BE49-F238E27FC236}">
                <a16:creationId xmlns:a16="http://schemas.microsoft.com/office/drawing/2014/main" id="{A7A56FAB-DC75-B2AA-2BBC-BBA1D6B39F76}"/>
              </a:ext>
            </a:extLst>
          </p:cNvPr>
          <p:cNvCxnSpPr>
            <a:cxnSpLocks/>
          </p:cNvCxnSpPr>
          <p:nvPr userDrawn="1"/>
        </p:nvCxnSpPr>
        <p:spPr>
          <a:xfrm flipH="1">
            <a:off x="7994625"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14">
            <a:extLst>
              <a:ext uri="{FF2B5EF4-FFF2-40B4-BE49-F238E27FC236}">
                <a16:creationId xmlns:a16="http://schemas.microsoft.com/office/drawing/2014/main" id="{F4F93657-631B-9A8C-93DE-C72D3F59D107}"/>
              </a:ext>
            </a:extLst>
          </p:cNvPr>
          <p:cNvSpPr>
            <a:spLocks noGrp="1"/>
          </p:cNvSpPr>
          <p:nvPr>
            <p:ph type="body" sz="quarter" idx="12" hasCustomPrompt="1"/>
          </p:nvPr>
        </p:nvSpPr>
        <p:spPr>
          <a:xfrm>
            <a:off x="4255124" y="4319288"/>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66" name="Straight Connector 65">
            <a:extLst>
              <a:ext uri="{FF2B5EF4-FFF2-40B4-BE49-F238E27FC236}">
                <a16:creationId xmlns:a16="http://schemas.microsoft.com/office/drawing/2014/main" id="{983AB1AD-6E40-CC67-06A3-5EE8DD752EAE}"/>
              </a:ext>
            </a:extLst>
          </p:cNvPr>
          <p:cNvCxnSpPr>
            <a:cxnSpLocks/>
          </p:cNvCxnSpPr>
          <p:nvPr userDrawn="1"/>
        </p:nvCxnSpPr>
        <p:spPr>
          <a:xfrm flipH="1">
            <a:off x="4157174"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4" name="Text Placeholder 14">
            <a:extLst>
              <a:ext uri="{FF2B5EF4-FFF2-40B4-BE49-F238E27FC236}">
                <a16:creationId xmlns:a16="http://schemas.microsoft.com/office/drawing/2014/main" id="{A5A4C87C-2AE9-341D-71B4-432F25248C9B}"/>
              </a:ext>
            </a:extLst>
          </p:cNvPr>
          <p:cNvSpPr>
            <a:spLocks noGrp="1"/>
          </p:cNvSpPr>
          <p:nvPr>
            <p:ph type="body" sz="quarter" idx="15" hasCustomPrompt="1"/>
          </p:nvPr>
        </p:nvSpPr>
        <p:spPr>
          <a:xfrm>
            <a:off x="8092575" y="4319288"/>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dirty="0"/>
              <a:t>Click to add short text</a:t>
            </a:r>
          </a:p>
        </p:txBody>
      </p:sp>
      <p:cxnSp>
        <p:nvCxnSpPr>
          <p:cNvPr id="76" name="Straight Connector 75">
            <a:extLst>
              <a:ext uri="{FF2B5EF4-FFF2-40B4-BE49-F238E27FC236}">
                <a16:creationId xmlns:a16="http://schemas.microsoft.com/office/drawing/2014/main" id="{E7B05BC0-C93D-5306-9FE8-62A645263A95}"/>
              </a:ext>
            </a:extLst>
          </p:cNvPr>
          <p:cNvCxnSpPr>
            <a:cxnSpLocks/>
          </p:cNvCxnSpPr>
          <p:nvPr userDrawn="1"/>
        </p:nvCxnSpPr>
        <p:spPr>
          <a:xfrm flipH="1">
            <a:off x="7994625"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Placeholder 7">
            <a:extLst>
              <a:ext uri="{FF2B5EF4-FFF2-40B4-BE49-F238E27FC236}">
                <a16:creationId xmlns:a16="http://schemas.microsoft.com/office/drawing/2014/main" id="{C61E4C40-B51C-0368-8C5C-902328CDE332}"/>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Tree>
    <p:extLst>
      <p:ext uri="{BB962C8B-B14F-4D97-AF65-F5344CB8AC3E}">
        <p14:creationId xmlns:p14="http://schemas.microsoft.com/office/powerpoint/2010/main" val="2449173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rt text (four) 2.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49" cy="6857998"/>
          </a:xfrm>
          <a:prstGeom prst="rect">
            <a:avLst/>
          </a:prstGeom>
        </p:spPr>
      </p:pic>
      <p:sp>
        <p:nvSpPr>
          <p:cNvPr id="3" name="Title Placeholder 7">
            <a:extLst>
              <a:ext uri="{FF2B5EF4-FFF2-40B4-BE49-F238E27FC236}">
                <a16:creationId xmlns:a16="http://schemas.microsoft.com/office/drawing/2014/main" id="{59BDCED7-57B0-9C8C-4BEA-50FF0B6A0AFD}"/>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sp>
        <p:nvSpPr>
          <p:cNvPr id="4" name="Text Placeholder 14">
            <a:extLst>
              <a:ext uri="{FF2B5EF4-FFF2-40B4-BE49-F238E27FC236}">
                <a16:creationId xmlns:a16="http://schemas.microsoft.com/office/drawing/2014/main" id="{9A4DF84D-573A-9FC3-4FDD-AE12D47C0212}"/>
              </a:ext>
            </a:extLst>
          </p:cNvPr>
          <p:cNvSpPr>
            <a:spLocks noGrp="1"/>
          </p:cNvSpPr>
          <p:nvPr>
            <p:ph type="body" sz="quarter" idx="11" hasCustomPrompt="1"/>
          </p:nvPr>
        </p:nvSpPr>
        <p:spPr>
          <a:xfrm>
            <a:off x="4255124" y="2084113"/>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dirty="0"/>
              <a:t>Click to add short text</a:t>
            </a:r>
          </a:p>
        </p:txBody>
      </p:sp>
      <p:cxnSp>
        <p:nvCxnSpPr>
          <p:cNvPr id="5" name="Straight Connector 4">
            <a:extLst>
              <a:ext uri="{FF2B5EF4-FFF2-40B4-BE49-F238E27FC236}">
                <a16:creationId xmlns:a16="http://schemas.microsoft.com/office/drawing/2014/main" id="{25736525-E92F-9CB4-F3B2-25086832A46A}"/>
              </a:ext>
            </a:extLst>
          </p:cNvPr>
          <p:cNvCxnSpPr>
            <a:cxnSpLocks/>
          </p:cNvCxnSpPr>
          <p:nvPr userDrawn="1"/>
        </p:nvCxnSpPr>
        <p:spPr>
          <a:xfrm flipH="1">
            <a:off x="4157174"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4">
            <a:extLst>
              <a:ext uri="{FF2B5EF4-FFF2-40B4-BE49-F238E27FC236}">
                <a16:creationId xmlns:a16="http://schemas.microsoft.com/office/drawing/2014/main" id="{8ABA5DA0-E722-03D1-4AB4-73BB9DFA7917}"/>
              </a:ext>
            </a:extLst>
          </p:cNvPr>
          <p:cNvSpPr>
            <a:spLocks noGrp="1"/>
          </p:cNvSpPr>
          <p:nvPr>
            <p:ph type="body" sz="quarter" idx="14" hasCustomPrompt="1"/>
          </p:nvPr>
        </p:nvSpPr>
        <p:spPr>
          <a:xfrm>
            <a:off x="8092575" y="2084113"/>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8" name="Straight Connector 7">
            <a:extLst>
              <a:ext uri="{FF2B5EF4-FFF2-40B4-BE49-F238E27FC236}">
                <a16:creationId xmlns:a16="http://schemas.microsoft.com/office/drawing/2014/main" id="{3D71DC20-700E-DA7C-394F-457122E241CF}"/>
              </a:ext>
            </a:extLst>
          </p:cNvPr>
          <p:cNvCxnSpPr>
            <a:cxnSpLocks/>
          </p:cNvCxnSpPr>
          <p:nvPr userDrawn="1"/>
        </p:nvCxnSpPr>
        <p:spPr>
          <a:xfrm flipH="1">
            <a:off x="7994625"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BE09133B-F1A1-5902-40E7-A3384F6BCA99}"/>
              </a:ext>
            </a:extLst>
          </p:cNvPr>
          <p:cNvSpPr>
            <a:spLocks noGrp="1"/>
          </p:cNvSpPr>
          <p:nvPr>
            <p:ph type="body" sz="quarter" idx="12" hasCustomPrompt="1"/>
          </p:nvPr>
        </p:nvSpPr>
        <p:spPr>
          <a:xfrm>
            <a:off x="4255124" y="4319288"/>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21" name="Straight Connector 20">
            <a:extLst>
              <a:ext uri="{FF2B5EF4-FFF2-40B4-BE49-F238E27FC236}">
                <a16:creationId xmlns:a16="http://schemas.microsoft.com/office/drawing/2014/main" id="{3DC36B0D-04BB-3036-FDFF-517C782D0D1E}"/>
              </a:ext>
            </a:extLst>
          </p:cNvPr>
          <p:cNvCxnSpPr>
            <a:cxnSpLocks/>
          </p:cNvCxnSpPr>
          <p:nvPr userDrawn="1"/>
        </p:nvCxnSpPr>
        <p:spPr>
          <a:xfrm flipH="1">
            <a:off x="4157174"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D478EE2B-E428-0BD6-E627-182FBFB49CDC}"/>
              </a:ext>
            </a:extLst>
          </p:cNvPr>
          <p:cNvSpPr>
            <a:spLocks noGrp="1"/>
          </p:cNvSpPr>
          <p:nvPr>
            <p:ph type="body" sz="quarter" idx="15" hasCustomPrompt="1"/>
          </p:nvPr>
        </p:nvSpPr>
        <p:spPr>
          <a:xfrm>
            <a:off x="8092575" y="4319288"/>
            <a:ext cx="3404100" cy="172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dirty="0"/>
              <a:t>Click to add short text</a:t>
            </a:r>
          </a:p>
        </p:txBody>
      </p:sp>
      <p:cxnSp>
        <p:nvCxnSpPr>
          <p:cNvPr id="23" name="Straight Connector 22">
            <a:extLst>
              <a:ext uri="{FF2B5EF4-FFF2-40B4-BE49-F238E27FC236}">
                <a16:creationId xmlns:a16="http://schemas.microsoft.com/office/drawing/2014/main" id="{FA1EF446-4428-FC2D-1B45-C6125F8FD279}"/>
              </a:ext>
            </a:extLst>
          </p:cNvPr>
          <p:cNvCxnSpPr>
            <a:cxnSpLocks/>
          </p:cNvCxnSpPr>
          <p:nvPr userDrawn="1"/>
        </p:nvCxnSpPr>
        <p:spPr>
          <a:xfrm flipH="1">
            <a:off x="7994625"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161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rt text (three) 3.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0"/>
            <a:ext cx="5841999" cy="6857998"/>
          </a:xfrm>
          <a:prstGeom prst="rect">
            <a:avLst/>
          </a:prstGeom>
        </p:spPr>
      </p:pic>
      <p:sp>
        <p:nvSpPr>
          <p:cNvPr id="11" name="Text Placeholder 14">
            <a:extLst>
              <a:ext uri="{FF2B5EF4-FFF2-40B4-BE49-F238E27FC236}">
                <a16:creationId xmlns:a16="http://schemas.microsoft.com/office/drawing/2014/main" id="{9F10BAB9-387D-7BE3-AA5A-3BDD6DCEB122}"/>
              </a:ext>
            </a:extLst>
          </p:cNvPr>
          <p:cNvSpPr>
            <a:spLocks noGrp="1"/>
          </p:cNvSpPr>
          <p:nvPr>
            <p:ph type="body" sz="quarter" idx="14" hasCustomPrompt="1"/>
          </p:nvPr>
        </p:nvSpPr>
        <p:spPr>
          <a:xfrm>
            <a:off x="6344442" y="2084113"/>
            <a:ext cx="5152233" cy="100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sp>
        <p:nvSpPr>
          <p:cNvPr id="15" name="Text Placeholder 14">
            <a:extLst>
              <a:ext uri="{FF2B5EF4-FFF2-40B4-BE49-F238E27FC236}">
                <a16:creationId xmlns:a16="http://schemas.microsoft.com/office/drawing/2014/main" id="{1C51ACEC-AD38-EFC3-7961-79A3A689BBD7}"/>
              </a:ext>
            </a:extLst>
          </p:cNvPr>
          <p:cNvSpPr>
            <a:spLocks noGrp="1"/>
          </p:cNvSpPr>
          <p:nvPr>
            <p:ph type="body" sz="quarter" idx="15" hasCustomPrompt="1"/>
          </p:nvPr>
        </p:nvSpPr>
        <p:spPr>
          <a:xfrm>
            <a:off x="6344442" y="3559888"/>
            <a:ext cx="5152233" cy="100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sp>
        <p:nvSpPr>
          <p:cNvPr id="20" name="Text Placeholder 14">
            <a:extLst>
              <a:ext uri="{FF2B5EF4-FFF2-40B4-BE49-F238E27FC236}">
                <a16:creationId xmlns:a16="http://schemas.microsoft.com/office/drawing/2014/main" id="{C760737F-F483-B6BD-4D9B-82DDAF8753CB}"/>
              </a:ext>
            </a:extLst>
          </p:cNvPr>
          <p:cNvSpPr>
            <a:spLocks noGrp="1"/>
          </p:cNvSpPr>
          <p:nvPr>
            <p:ph type="body" sz="quarter" idx="16" hasCustomPrompt="1"/>
          </p:nvPr>
        </p:nvSpPr>
        <p:spPr>
          <a:xfrm>
            <a:off x="6344442" y="5035663"/>
            <a:ext cx="5152233" cy="100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12" name="Straight Connector 11">
            <a:extLst>
              <a:ext uri="{FF2B5EF4-FFF2-40B4-BE49-F238E27FC236}">
                <a16:creationId xmlns:a16="http://schemas.microsoft.com/office/drawing/2014/main" id="{A567B2C4-2711-EAC9-A66F-44FD5546428E}"/>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5CE457-8DBC-7ACF-78AD-40EA694D8284}"/>
              </a:ext>
            </a:extLst>
          </p:cNvPr>
          <p:cNvCxnSpPr>
            <a:cxnSpLocks/>
          </p:cNvCxnSpPr>
          <p:nvPr userDrawn="1"/>
        </p:nvCxnSpPr>
        <p:spPr>
          <a:xfrm flipH="1">
            <a:off x="6242158" y="3391888"/>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86CA4-FCB0-24EA-668F-C50677B3FB5C}"/>
              </a:ext>
            </a:extLst>
          </p:cNvPr>
          <p:cNvCxnSpPr>
            <a:cxnSpLocks/>
          </p:cNvCxnSpPr>
          <p:nvPr userDrawn="1"/>
        </p:nvCxnSpPr>
        <p:spPr>
          <a:xfrm flipH="1">
            <a:off x="6242158" y="4867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7">
            <a:extLst>
              <a:ext uri="{FF2B5EF4-FFF2-40B4-BE49-F238E27FC236}">
                <a16:creationId xmlns:a16="http://schemas.microsoft.com/office/drawing/2014/main" id="{90B0606B-1CE9-A889-F697-48A3EE49D658}"/>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spTree>
    <p:extLst>
      <p:ext uri="{BB962C8B-B14F-4D97-AF65-F5344CB8AC3E}">
        <p14:creationId xmlns:p14="http://schemas.microsoft.com/office/powerpoint/2010/main" val="2529737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hort text (three) 3.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8" name="Text Placeholder 14">
            <a:extLst>
              <a:ext uri="{FF2B5EF4-FFF2-40B4-BE49-F238E27FC236}">
                <a16:creationId xmlns:a16="http://schemas.microsoft.com/office/drawing/2014/main" id="{E9F3464B-BBED-C35D-A55F-82E8E5FCE56A}"/>
              </a:ext>
            </a:extLst>
          </p:cNvPr>
          <p:cNvSpPr>
            <a:spLocks noGrp="1"/>
          </p:cNvSpPr>
          <p:nvPr>
            <p:ph type="body" sz="quarter" idx="14" hasCustomPrompt="1"/>
          </p:nvPr>
        </p:nvSpPr>
        <p:spPr>
          <a:xfrm>
            <a:off x="6344442" y="2084113"/>
            <a:ext cx="5152233" cy="100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sp>
        <p:nvSpPr>
          <p:cNvPr id="10" name="Text Placeholder 14">
            <a:extLst>
              <a:ext uri="{FF2B5EF4-FFF2-40B4-BE49-F238E27FC236}">
                <a16:creationId xmlns:a16="http://schemas.microsoft.com/office/drawing/2014/main" id="{25A81E06-963B-AA7F-E216-61E5522B24CB}"/>
              </a:ext>
            </a:extLst>
          </p:cNvPr>
          <p:cNvSpPr>
            <a:spLocks noGrp="1"/>
          </p:cNvSpPr>
          <p:nvPr>
            <p:ph type="body" sz="quarter" idx="15" hasCustomPrompt="1"/>
          </p:nvPr>
        </p:nvSpPr>
        <p:spPr>
          <a:xfrm>
            <a:off x="6344442" y="3559888"/>
            <a:ext cx="5152233" cy="100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sp>
        <p:nvSpPr>
          <p:cNvPr id="11" name="Text Placeholder 14">
            <a:extLst>
              <a:ext uri="{FF2B5EF4-FFF2-40B4-BE49-F238E27FC236}">
                <a16:creationId xmlns:a16="http://schemas.microsoft.com/office/drawing/2014/main" id="{3C0B93B4-5A8A-C98A-81CD-E0B008C31A8F}"/>
              </a:ext>
            </a:extLst>
          </p:cNvPr>
          <p:cNvSpPr>
            <a:spLocks noGrp="1"/>
          </p:cNvSpPr>
          <p:nvPr>
            <p:ph type="body" sz="quarter" idx="16" hasCustomPrompt="1"/>
          </p:nvPr>
        </p:nvSpPr>
        <p:spPr>
          <a:xfrm>
            <a:off x="6344442" y="5035663"/>
            <a:ext cx="5152233" cy="1008000"/>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12" name="Straight Connector 11">
            <a:extLst>
              <a:ext uri="{FF2B5EF4-FFF2-40B4-BE49-F238E27FC236}">
                <a16:creationId xmlns:a16="http://schemas.microsoft.com/office/drawing/2014/main" id="{C3369C3E-02BF-C6AD-4F28-085FFF88C3CA}"/>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2E8199-B6CE-7750-28D5-571081F1DB31}"/>
              </a:ext>
            </a:extLst>
          </p:cNvPr>
          <p:cNvCxnSpPr>
            <a:cxnSpLocks/>
          </p:cNvCxnSpPr>
          <p:nvPr userDrawn="1"/>
        </p:nvCxnSpPr>
        <p:spPr>
          <a:xfrm flipH="1">
            <a:off x="6242158" y="3391888"/>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D49E76-7490-5715-B35D-B327B46A261A}"/>
              </a:ext>
            </a:extLst>
          </p:cNvPr>
          <p:cNvCxnSpPr>
            <a:cxnSpLocks/>
          </p:cNvCxnSpPr>
          <p:nvPr userDrawn="1"/>
        </p:nvCxnSpPr>
        <p:spPr>
          <a:xfrm flipH="1">
            <a:off x="6242158" y="4867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7">
            <a:extLst>
              <a:ext uri="{FF2B5EF4-FFF2-40B4-BE49-F238E27FC236}">
                <a16:creationId xmlns:a16="http://schemas.microsoft.com/office/drawing/2014/main" id="{D413B10E-06BD-245B-9794-B3DC532FB092}"/>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Tree>
    <p:extLst>
      <p:ext uri="{BB962C8B-B14F-4D97-AF65-F5344CB8AC3E}">
        <p14:creationId xmlns:p14="http://schemas.microsoft.com/office/powerpoint/2010/main" val="3649556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hort text (four) 3.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0"/>
            <a:ext cx="5841999" cy="6857998"/>
          </a:xfrm>
          <a:prstGeom prst="rect">
            <a:avLst/>
          </a:prstGeom>
        </p:spPr>
      </p:pic>
      <p:sp>
        <p:nvSpPr>
          <p:cNvPr id="8" name="Text Placeholder 14">
            <a:extLst>
              <a:ext uri="{FF2B5EF4-FFF2-40B4-BE49-F238E27FC236}">
                <a16:creationId xmlns:a16="http://schemas.microsoft.com/office/drawing/2014/main" id="{19CDD87D-7091-992F-7AFD-691C4425FA20}"/>
              </a:ext>
            </a:extLst>
          </p:cNvPr>
          <p:cNvSpPr>
            <a:spLocks noGrp="1"/>
          </p:cNvSpPr>
          <p:nvPr>
            <p:ph type="body" sz="quarter" idx="14" hasCustomPrompt="1"/>
          </p:nvPr>
        </p:nvSpPr>
        <p:spPr>
          <a:xfrm>
            <a:off x="6344442" y="208411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12" name="Straight Connector 11">
            <a:extLst>
              <a:ext uri="{FF2B5EF4-FFF2-40B4-BE49-F238E27FC236}">
                <a16:creationId xmlns:a16="http://schemas.microsoft.com/office/drawing/2014/main" id="{5AF20BF2-1131-55B1-2F7F-0376C5193103}"/>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71662484-0891-23BE-3036-D2C31EEFC569}"/>
              </a:ext>
            </a:extLst>
          </p:cNvPr>
          <p:cNvSpPr>
            <a:spLocks noGrp="1"/>
          </p:cNvSpPr>
          <p:nvPr>
            <p:ph type="body" sz="quarter" idx="15" hasCustomPrompt="1"/>
          </p:nvPr>
        </p:nvSpPr>
        <p:spPr>
          <a:xfrm>
            <a:off x="6344442" y="318396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21" name="Straight Connector 20">
            <a:extLst>
              <a:ext uri="{FF2B5EF4-FFF2-40B4-BE49-F238E27FC236}">
                <a16:creationId xmlns:a16="http://schemas.microsoft.com/office/drawing/2014/main" id="{8C58B7C1-82B6-7A7F-6158-389A2CAF4C7C}"/>
              </a:ext>
            </a:extLst>
          </p:cNvPr>
          <p:cNvCxnSpPr>
            <a:cxnSpLocks/>
          </p:cNvCxnSpPr>
          <p:nvPr userDrawn="1"/>
        </p:nvCxnSpPr>
        <p:spPr>
          <a:xfrm flipH="1">
            <a:off x="6242158" y="30159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B001BEF4-E170-A9F0-F758-247AB0DE05F9}"/>
              </a:ext>
            </a:extLst>
          </p:cNvPr>
          <p:cNvSpPr>
            <a:spLocks noGrp="1"/>
          </p:cNvSpPr>
          <p:nvPr>
            <p:ph type="body" sz="quarter" idx="16" hasCustomPrompt="1"/>
          </p:nvPr>
        </p:nvSpPr>
        <p:spPr>
          <a:xfrm>
            <a:off x="6344442" y="428381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24" name="Straight Connector 23">
            <a:extLst>
              <a:ext uri="{FF2B5EF4-FFF2-40B4-BE49-F238E27FC236}">
                <a16:creationId xmlns:a16="http://schemas.microsoft.com/office/drawing/2014/main" id="{8ECC31B3-70DF-4278-0F1B-F2E17AFC4951}"/>
              </a:ext>
            </a:extLst>
          </p:cNvPr>
          <p:cNvCxnSpPr>
            <a:cxnSpLocks/>
          </p:cNvCxnSpPr>
          <p:nvPr userDrawn="1"/>
        </p:nvCxnSpPr>
        <p:spPr>
          <a:xfrm flipH="1">
            <a:off x="6242158" y="41158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 Placeholder 14">
            <a:extLst>
              <a:ext uri="{FF2B5EF4-FFF2-40B4-BE49-F238E27FC236}">
                <a16:creationId xmlns:a16="http://schemas.microsoft.com/office/drawing/2014/main" id="{BBCDBFEE-A40A-ED6A-E65F-0C54A79160B0}"/>
              </a:ext>
            </a:extLst>
          </p:cNvPr>
          <p:cNvSpPr>
            <a:spLocks noGrp="1"/>
          </p:cNvSpPr>
          <p:nvPr>
            <p:ph type="body" sz="quarter" idx="17" hasCustomPrompt="1"/>
          </p:nvPr>
        </p:nvSpPr>
        <p:spPr>
          <a:xfrm>
            <a:off x="6344442" y="538366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26" name="Straight Connector 25">
            <a:extLst>
              <a:ext uri="{FF2B5EF4-FFF2-40B4-BE49-F238E27FC236}">
                <a16:creationId xmlns:a16="http://schemas.microsoft.com/office/drawing/2014/main" id="{298DC02A-111C-07FB-51E4-8C855EF9A83F}"/>
              </a:ext>
            </a:extLst>
          </p:cNvPr>
          <p:cNvCxnSpPr>
            <a:cxnSpLocks/>
          </p:cNvCxnSpPr>
          <p:nvPr userDrawn="1"/>
        </p:nvCxnSpPr>
        <p:spPr>
          <a:xfrm flipH="1">
            <a:off x="6242158" y="5215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7">
            <a:extLst>
              <a:ext uri="{FF2B5EF4-FFF2-40B4-BE49-F238E27FC236}">
                <a16:creationId xmlns:a16="http://schemas.microsoft.com/office/drawing/2014/main" id="{3E2D6876-2E88-FF03-D8C8-680C6C00A04A}"/>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spTree>
    <p:extLst>
      <p:ext uri="{BB962C8B-B14F-4D97-AF65-F5344CB8AC3E}">
        <p14:creationId xmlns:p14="http://schemas.microsoft.com/office/powerpoint/2010/main" val="405534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1.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AE4AC84-3822-456C-E2F8-0866A1450C14}"/>
              </a:ext>
            </a:extLst>
          </p:cNvPr>
          <p:cNvSpPr>
            <a:spLocks noGrp="1"/>
          </p:cNvSpPr>
          <p:nvPr>
            <p:ph sz="quarter" idx="10"/>
          </p:nvPr>
        </p:nvSpPr>
        <p:spPr>
          <a:xfrm>
            <a:off x="695325" y="1916113"/>
            <a:ext cx="10801350" cy="4213225"/>
          </a:xfrm>
          <a:prstGeom prst="rect">
            <a:avLst/>
          </a:prstGeom>
        </p:spPr>
        <p:txBody>
          <a:bodyPr lIns="0" tIns="0" rIns="0" bIns="0">
            <a:noAutofit/>
          </a:bodyPr>
          <a:lstStyle>
            <a:lvl1pPr>
              <a:lnSpc>
                <a:spcPct val="100000"/>
              </a:lnSpc>
              <a:spcBef>
                <a:spcPts val="1200"/>
              </a:spcBef>
              <a:spcAft>
                <a:spcPts val="1200"/>
              </a:spcAft>
              <a:defRPr sz="2200">
                <a:solidFill>
                  <a:schemeClr val="tx2"/>
                </a:solidFill>
              </a:defRPr>
            </a:lvl1pPr>
            <a:lvl2pPr marL="685800" indent="-228600">
              <a:lnSpc>
                <a:spcPct val="100000"/>
              </a:lnSpc>
              <a:spcBef>
                <a:spcPts val="1200"/>
              </a:spcBef>
              <a:spcAft>
                <a:spcPts val="1200"/>
              </a:spcAft>
              <a:buFont typeface="System Font Regular"/>
              <a:buChar char="−"/>
              <a:defRPr sz="2000">
                <a:solidFill>
                  <a:schemeClr val="tx2"/>
                </a:solidFill>
              </a:defRPr>
            </a:lvl2pPr>
            <a:lvl3pPr>
              <a:lnSpc>
                <a:spcPct val="100000"/>
              </a:lnSpc>
              <a:spcBef>
                <a:spcPts val="1200"/>
              </a:spcBef>
              <a:spcAft>
                <a:spcPts val="1200"/>
              </a:spcAft>
              <a:defRPr sz="2000">
                <a:solidFill>
                  <a:schemeClr val="tx2"/>
                </a:solidFill>
              </a:defRPr>
            </a:lvl3pPr>
            <a:lvl4pPr marL="1600200" indent="-228600">
              <a:lnSpc>
                <a:spcPct val="100000"/>
              </a:lnSpc>
              <a:spcBef>
                <a:spcPts val="1200"/>
              </a:spcBef>
              <a:spcAft>
                <a:spcPts val="1200"/>
              </a:spcAft>
              <a:buFont typeface="System Font Regular"/>
              <a:buChar char="−"/>
              <a:defRPr sz="2000">
                <a:solidFill>
                  <a:schemeClr val="tx2"/>
                </a:solidFill>
              </a:defRPr>
            </a:lvl4pPr>
            <a:lvl5pPr>
              <a:lnSpc>
                <a:spcPct val="100000"/>
              </a:lnSpc>
              <a:spcAft>
                <a:spcPts val="1200"/>
              </a:spcAft>
              <a:defRPr sz="18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itle Placeholder 7">
            <a:extLst>
              <a:ext uri="{FF2B5EF4-FFF2-40B4-BE49-F238E27FC236}">
                <a16:creationId xmlns:a16="http://schemas.microsoft.com/office/drawing/2014/main" id="{4693387A-2D45-9211-D6B5-9134C34D32A8}"/>
              </a:ext>
            </a:extLst>
          </p:cNvPr>
          <p:cNvSpPr>
            <a:spLocks noGrp="1"/>
          </p:cNvSpPr>
          <p:nvPr>
            <p:ph type="title" hasCustomPrompt="1"/>
          </p:nvPr>
        </p:nvSpPr>
        <p:spPr>
          <a:xfrm>
            <a:off x="694800" y="720000"/>
            <a:ext cx="8136000" cy="960882"/>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spTree>
    <p:extLst>
      <p:ext uri="{BB962C8B-B14F-4D97-AF65-F5344CB8AC3E}">
        <p14:creationId xmlns:p14="http://schemas.microsoft.com/office/powerpoint/2010/main" val="3699238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ort text (four) 3.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8" cy="6857998"/>
          </a:xfrm>
          <a:prstGeom prst="rect">
            <a:avLst/>
          </a:prstGeom>
        </p:spPr>
      </p:pic>
      <p:sp>
        <p:nvSpPr>
          <p:cNvPr id="8" name="Text Placeholder 14">
            <a:extLst>
              <a:ext uri="{FF2B5EF4-FFF2-40B4-BE49-F238E27FC236}">
                <a16:creationId xmlns:a16="http://schemas.microsoft.com/office/drawing/2014/main" id="{D8BEC00E-E6B9-4C62-3951-6378E0AC6E96}"/>
              </a:ext>
            </a:extLst>
          </p:cNvPr>
          <p:cNvSpPr>
            <a:spLocks noGrp="1"/>
          </p:cNvSpPr>
          <p:nvPr>
            <p:ph type="body" sz="quarter" idx="14" hasCustomPrompt="1"/>
          </p:nvPr>
        </p:nvSpPr>
        <p:spPr>
          <a:xfrm>
            <a:off x="6344442" y="208411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10" name="Straight Connector 9">
            <a:extLst>
              <a:ext uri="{FF2B5EF4-FFF2-40B4-BE49-F238E27FC236}">
                <a16:creationId xmlns:a16="http://schemas.microsoft.com/office/drawing/2014/main" id="{7CDD8A0C-3EA5-266D-244F-DD2C5A96068E}"/>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3F82B543-C0F7-47D1-8F62-E7B2C34E2EF3}"/>
              </a:ext>
            </a:extLst>
          </p:cNvPr>
          <p:cNvSpPr>
            <a:spLocks noGrp="1"/>
          </p:cNvSpPr>
          <p:nvPr>
            <p:ph type="body" sz="quarter" idx="15" hasCustomPrompt="1"/>
          </p:nvPr>
        </p:nvSpPr>
        <p:spPr>
          <a:xfrm>
            <a:off x="6344442" y="318396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dirty="0"/>
              <a:t>Click to add short text</a:t>
            </a:r>
          </a:p>
        </p:txBody>
      </p:sp>
      <p:cxnSp>
        <p:nvCxnSpPr>
          <p:cNvPr id="12" name="Straight Connector 11">
            <a:extLst>
              <a:ext uri="{FF2B5EF4-FFF2-40B4-BE49-F238E27FC236}">
                <a16:creationId xmlns:a16="http://schemas.microsoft.com/office/drawing/2014/main" id="{717FFE62-2405-07D2-5190-C16DFA8E7FDA}"/>
              </a:ext>
            </a:extLst>
          </p:cNvPr>
          <p:cNvCxnSpPr>
            <a:cxnSpLocks/>
          </p:cNvCxnSpPr>
          <p:nvPr userDrawn="1"/>
        </p:nvCxnSpPr>
        <p:spPr>
          <a:xfrm flipH="1">
            <a:off x="6242158" y="30159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1848FE3F-0748-7E25-D1D8-EFEC46F4E48A}"/>
              </a:ext>
            </a:extLst>
          </p:cNvPr>
          <p:cNvSpPr>
            <a:spLocks noGrp="1"/>
          </p:cNvSpPr>
          <p:nvPr>
            <p:ph type="body" sz="quarter" idx="16" hasCustomPrompt="1"/>
          </p:nvPr>
        </p:nvSpPr>
        <p:spPr>
          <a:xfrm>
            <a:off x="6344442" y="428381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a:t>Click to add short text</a:t>
            </a:r>
          </a:p>
        </p:txBody>
      </p:sp>
      <p:cxnSp>
        <p:nvCxnSpPr>
          <p:cNvPr id="14" name="Straight Connector 13">
            <a:extLst>
              <a:ext uri="{FF2B5EF4-FFF2-40B4-BE49-F238E27FC236}">
                <a16:creationId xmlns:a16="http://schemas.microsoft.com/office/drawing/2014/main" id="{C405762D-9F82-F033-4375-2BDE652086F5}"/>
              </a:ext>
            </a:extLst>
          </p:cNvPr>
          <p:cNvCxnSpPr>
            <a:cxnSpLocks/>
          </p:cNvCxnSpPr>
          <p:nvPr userDrawn="1"/>
        </p:nvCxnSpPr>
        <p:spPr>
          <a:xfrm flipH="1">
            <a:off x="6242158" y="41158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D6DDBEF-ED78-FE32-D788-CCDE68DA2717}"/>
              </a:ext>
            </a:extLst>
          </p:cNvPr>
          <p:cNvSpPr>
            <a:spLocks noGrp="1"/>
          </p:cNvSpPr>
          <p:nvPr>
            <p:ph type="body" sz="quarter" idx="17" hasCustomPrompt="1"/>
          </p:nvPr>
        </p:nvSpPr>
        <p:spPr>
          <a:xfrm>
            <a:off x="6344442" y="5383663"/>
            <a:ext cx="5152233" cy="659995"/>
          </a:xfrm>
          <a:prstGeom prst="rect">
            <a:avLst/>
          </a:prstGeom>
        </p:spPr>
        <p:txBody>
          <a:bodyPr lIns="0" tIns="0" rIns="0" bIns="0" anchor="t"/>
          <a:lstStyle>
            <a:lvl1pPr marL="0" indent="0" algn="l">
              <a:lnSpc>
                <a:spcPct val="100000"/>
              </a:lnSpc>
              <a:spcBef>
                <a:spcPts val="0"/>
              </a:spcBef>
              <a:buNone/>
              <a:defRPr sz="2200">
                <a:solidFill>
                  <a:schemeClr val="tx2"/>
                </a:solidFill>
              </a:defRPr>
            </a:lvl1pPr>
          </a:lstStyle>
          <a:p>
            <a:pPr lvl="0"/>
            <a:r>
              <a:rPr lang="en-GB" dirty="0"/>
              <a:t>Click to add short text</a:t>
            </a:r>
          </a:p>
        </p:txBody>
      </p:sp>
      <p:cxnSp>
        <p:nvCxnSpPr>
          <p:cNvPr id="16" name="Straight Connector 15">
            <a:extLst>
              <a:ext uri="{FF2B5EF4-FFF2-40B4-BE49-F238E27FC236}">
                <a16:creationId xmlns:a16="http://schemas.microsoft.com/office/drawing/2014/main" id="{CA326D35-617C-BAEF-1D0E-B5331E64D660}"/>
              </a:ext>
            </a:extLst>
          </p:cNvPr>
          <p:cNvCxnSpPr>
            <a:cxnSpLocks/>
          </p:cNvCxnSpPr>
          <p:nvPr userDrawn="1"/>
        </p:nvCxnSpPr>
        <p:spPr>
          <a:xfrm flipH="1">
            <a:off x="6242158" y="5215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7">
            <a:extLst>
              <a:ext uri="{FF2B5EF4-FFF2-40B4-BE49-F238E27FC236}">
                <a16:creationId xmlns:a16="http://schemas.microsoft.com/office/drawing/2014/main" id="{61A51029-6841-3C96-D84B-4E554EF76A9A}"/>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Tree>
    <p:extLst>
      <p:ext uri="{BB962C8B-B14F-4D97-AF65-F5344CB8AC3E}">
        <p14:creationId xmlns:p14="http://schemas.microsoft.com/office/powerpoint/2010/main" val="3001604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hort text (three) 4.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57"/>
            <a:ext cx="12191951" cy="3238487"/>
          </a:xfrm>
          <a:prstGeom prst="rect">
            <a:avLst/>
          </a:prstGeom>
        </p:spPr>
      </p:pic>
      <p:cxnSp>
        <p:nvCxnSpPr>
          <p:cNvPr id="12" name="Straight Connector 11">
            <a:extLst>
              <a:ext uri="{FF2B5EF4-FFF2-40B4-BE49-F238E27FC236}">
                <a16:creationId xmlns:a16="http://schemas.microsoft.com/office/drawing/2014/main" id="{4F91F2B0-F6DA-0384-8F0F-76FD52311D29}"/>
              </a:ext>
            </a:extLst>
          </p:cNvPr>
          <p:cNvCxnSpPr>
            <a:cxnSpLocks/>
          </p:cNvCxnSpPr>
          <p:nvPr userDrawn="1"/>
        </p:nvCxnSpPr>
        <p:spPr>
          <a:xfrm>
            <a:off x="7967927"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B254C5-A3FD-8256-7C7E-C44623EE38E5}"/>
              </a:ext>
            </a:extLst>
          </p:cNvPr>
          <p:cNvCxnSpPr>
            <a:cxnSpLocks/>
          </p:cNvCxnSpPr>
          <p:nvPr userDrawn="1"/>
        </p:nvCxnSpPr>
        <p:spPr>
          <a:xfrm>
            <a:off x="4223933"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4">
            <a:extLst>
              <a:ext uri="{FF2B5EF4-FFF2-40B4-BE49-F238E27FC236}">
                <a16:creationId xmlns:a16="http://schemas.microsoft.com/office/drawing/2014/main" id="{FA63ABB2-72C1-2F56-2AF4-B225C69B6F85}"/>
              </a:ext>
            </a:extLst>
          </p:cNvPr>
          <p:cNvSpPr>
            <a:spLocks noGrp="1"/>
          </p:cNvSpPr>
          <p:nvPr>
            <p:ph type="body" sz="quarter" idx="11" hasCustomPrompt="1"/>
          </p:nvPr>
        </p:nvSpPr>
        <p:spPr>
          <a:xfrm>
            <a:off x="911936" y="3743998"/>
            <a:ext cx="2880000" cy="2385339"/>
          </a:xfrm>
          <a:prstGeom prst="rect">
            <a:avLst/>
          </a:prstGeom>
        </p:spPr>
        <p:txBody>
          <a:bodyPr lIns="0" tIns="0" rIns="0" bIns="0" anchor="ctr"/>
          <a:lstStyle>
            <a:lvl1pPr marL="0" indent="0" algn="ctr">
              <a:lnSpc>
                <a:spcPct val="100000"/>
              </a:lnSpc>
              <a:spcBef>
                <a:spcPts val="1200"/>
              </a:spcBef>
              <a:spcAft>
                <a:spcPts val="1200"/>
              </a:spcAft>
              <a:buNone/>
              <a:defRPr sz="2200">
                <a:solidFill>
                  <a:schemeClr val="tx2"/>
                </a:solidFill>
              </a:defRPr>
            </a:lvl1pPr>
          </a:lstStyle>
          <a:p>
            <a:pPr lvl="0"/>
            <a:r>
              <a:rPr lang="en-GB"/>
              <a:t>Click to add short text</a:t>
            </a:r>
          </a:p>
        </p:txBody>
      </p:sp>
      <p:sp>
        <p:nvSpPr>
          <p:cNvPr id="22" name="Text Placeholder 14">
            <a:extLst>
              <a:ext uri="{FF2B5EF4-FFF2-40B4-BE49-F238E27FC236}">
                <a16:creationId xmlns:a16="http://schemas.microsoft.com/office/drawing/2014/main" id="{49FC7BB6-E33E-C092-05BD-1FB64ED07374}"/>
              </a:ext>
            </a:extLst>
          </p:cNvPr>
          <p:cNvSpPr>
            <a:spLocks noGrp="1"/>
          </p:cNvSpPr>
          <p:nvPr>
            <p:ph type="body" sz="quarter" idx="12" hasCustomPrompt="1"/>
          </p:nvPr>
        </p:nvSpPr>
        <p:spPr>
          <a:xfrm>
            <a:off x="4655930" y="3743998"/>
            <a:ext cx="2880000" cy="2385339"/>
          </a:xfrm>
          <a:prstGeom prst="rect">
            <a:avLst/>
          </a:prstGeom>
        </p:spPr>
        <p:txBody>
          <a:bodyPr lIns="0" tIns="0" rIns="0" bIns="0" anchor="ctr"/>
          <a:lstStyle>
            <a:lvl1pPr marL="0" indent="0" algn="ctr">
              <a:lnSpc>
                <a:spcPct val="100000"/>
              </a:lnSpc>
              <a:spcBef>
                <a:spcPts val="1200"/>
              </a:spcBef>
              <a:spcAft>
                <a:spcPts val="1200"/>
              </a:spcAft>
              <a:buNone/>
              <a:defRPr sz="2200">
                <a:solidFill>
                  <a:schemeClr val="tx2"/>
                </a:solidFill>
              </a:defRPr>
            </a:lvl1pPr>
          </a:lstStyle>
          <a:p>
            <a:pPr lvl="0"/>
            <a:r>
              <a:rPr lang="en-GB"/>
              <a:t>Click to add short text</a:t>
            </a:r>
          </a:p>
        </p:txBody>
      </p:sp>
      <p:sp>
        <p:nvSpPr>
          <p:cNvPr id="23" name="Text Placeholder 14">
            <a:extLst>
              <a:ext uri="{FF2B5EF4-FFF2-40B4-BE49-F238E27FC236}">
                <a16:creationId xmlns:a16="http://schemas.microsoft.com/office/drawing/2014/main" id="{7D2D071E-AFAA-7B20-2628-713B5BDB8002}"/>
              </a:ext>
            </a:extLst>
          </p:cNvPr>
          <p:cNvSpPr>
            <a:spLocks noGrp="1"/>
          </p:cNvSpPr>
          <p:nvPr>
            <p:ph type="body" sz="quarter" idx="13" hasCustomPrompt="1"/>
          </p:nvPr>
        </p:nvSpPr>
        <p:spPr>
          <a:xfrm>
            <a:off x="8399924" y="3743998"/>
            <a:ext cx="2880000" cy="2385339"/>
          </a:xfrm>
          <a:prstGeom prst="rect">
            <a:avLst/>
          </a:prstGeom>
        </p:spPr>
        <p:txBody>
          <a:bodyPr lIns="0" tIns="0" rIns="0" bIns="0" anchor="ctr"/>
          <a:lstStyle>
            <a:lvl1pPr marL="0" indent="0" algn="ctr">
              <a:lnSpc>
                <a:spcPct val="100000"/>
              </a:lnSpc>
              <a:spcBef>
                <a:spcPts val="1200"/>
              </a:spcBef>
              <a:spcAft>
                <a:spcPts val="1200"/>
              </a:spcAft>
              <a:buNone/>
              <a:defRPr sz="2200">
                <a:solidFill>
                  <a:schemeClr val="tx2"/>
                </a:solidFill>
              </a:defRPr>
            </a:lvl1pPr>
          </a:lstStyle>
          <a:p>
            <a:pPr lvl="0"/>
            <a:r>
              <a:rPr lang="en-GB"/>
              <a:t>Click to add short text</a:t>
            </a:r>
          </a:p>
        </p:txBody>
      </p:sp>
      <p:sp>
        <p:nvSpPr>
          <p:cNvPr id="3" name="Title Placeholder 7">
            <a:extLst>
              <a:ext uri="{FF2B5EF4-FFF2-40B4-BE49-F238E27FC236}">
                <a16:creationId xmlns:a16="http://schemas.microsoft.com/office/drawing/2014/main" id="{7FB58DFD-E82C-C85B-D81B-FEE1F392EB98}"/>
              </a:ext>
            </a:extLst>
          </p:cNvPr>
          <p:cNvSpPr>
            <a:spLocks noGrp="1"/>
          </p:cNvSpPr>
          <p:nvPr>
            <p:ph type="title" hasCustomPrompt="1"/>
          </p:nvPr>
        </p:nvSpPr>
        <p:spPr>
          <a:xfrm>
            <a:off x="695325"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pic>
        <p:nvPicPr>
          <p:cNvPr id="4" name="Picture 3" descr="A green circle with black background&#10;&#10;Description automatically generated">
            <a:extLst>
              <a:ext uri="{FF2B5EF4-FFF2-40B4-BE49-F238E27FC236}">
                <a16:creationId xmlns:a16="http://schemas.microsoft.com/office/drawing/2014/main" id="{28DF8CD8-2293-10ED-DEC5-C5FEEA181D3E}"/>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348356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hort text (three) 4.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FD00A1-0628-44FE-3C51-67C6377C5E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57"/>
            <a:ext cx="12191951" cy="3238486"/>
          </a:xfrm>
          <a:prstGeom prst="rect">
            <a:avLst/>
          </a:prstGeom>
        </p:spPr>
      </p:pic>
      <p:cxnSp>
        <p:nvCxnSpPr>
          <p:cNvPr id="5" name="Straight Connector 4">
            <a:extLst>
              <a:ext uri="{FF2B5EF4-FFF2-40B4-BE49-F238E27FC236}">
                <a16:creationId xmlns:a16="http://schemas.microsoft.com/office/drawing/2014/main" id="{7D1865B4-EB38-172E-54AB-ACD80DBD1EC6}"/>
              </a:ext>
            </a:extLst>
          </p:cNvPr>
          <p:cNvCxnSpPr>
            <a:cxnSpLocks/>
          </p:cNvCxnSpPr>
          <p:nvPr userDrawn="1"/>
        </p:nvCxnSpPr>
        <p:spPr>
          <a:xfrm>
            <a:off x="7967927"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533D0E-6350-0161-A5FB-BC1E5AB2CC09}"/>
              </a:ext>
            </a:extLst>
          </p:cNvPr>
          <p:cNvCxnSpPr>
            <a:cxnSpLocks/>
          </p:cNvCxnSpPr>
          <p:nvPr userDrawn="1"/>
        </p:nvCxnSpPr>
        <p:spPr>
          <a:xfrm>
            <a:off x="4223933"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14">
            <a:extLst>
              <a:ext uri="{FF2B5EF4-FFF2-40B4-BE49-F238E27FC236}">
                <a16:creationId xmlns:a16="http://schemas.microsoft.com/office/drawing/2014/main" id="{131DD430-B167-31F4-050F-BA29C8AB5632}"/>
              </a:ext>
            </a:extLst>
          </p:cNvPr>
          <p:cNvSpPr>
            <a:spLocks noGrp="1"/>
          </p:cNvSpPr>
          <p:nvPr>
            <p:ph type="body" sz="quarter" idx="11" hasCustomPrompt="1"/>
          </p:nvPr>
        </p:nvSpPr>
        <p:spPr>
          <a:xfrm>
            <a:off x="911936" y="3743998"/>
            <a:ext cx="2880000" cy="2385339"/>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dirty="0"/>
              <a:t>Click to add short text</a:t>
            </a:r>
          </a:p>
        </p:txBody>
      </p:sp>
      <p:sp>
        <p:nvSpPr>
          <p:cNvPr id="8" name="Text Placeholder 14">
            <a:extLst>
              <a:ext uri="{FF2B5EF4-FFF2-40B4-BE49-F238E27FC236}">
                <a16:creationId xmlns:a16="http://schemas.microsoft.com/office/drawing/2014/main" id="{46934AA1-1F55-2719-1C62-35531F435AE7}"/>
              </a:ext>
            </a:extLst>
          </p:cNvPr>
          <p:cNvSpPr>
            <a:spLocks noGrp="1"/>
          </p:cNvSpPr>
          <p:nvPr>
            <p:ph type="body" sz="quarter" idx="12" hasCustomPrompt="1"/>
          </p:nvPr>
        </p:nvSpPr>
        <p:spPr>
          <a:xfrm>
            <a:off x="4655930" y="3743998"/>
            <a:ext cx="2880000" cy="2385339"/>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a:t>Click to add short text</a:t>
            </a:r>
          </a:p>
        </p:txBody>
      </p:sp>
      <p:sp>
        <p:nvSpPr>
          <p:cNvPr id="9" name="Text Placeholder 14">
            <a:extLst>
              <a:ext uri="{FF2B5EF4-FFF2-40B4-BE49-F238E27FC236}">
                <a16:creationId xmlns:a16="http://schemas.microsoft.com/office/drawing/2014/main" id="{B8596B5C-82EE-0791-11F8-E86BAB36958D}"/>
              </a:ext>
            </a:extLst>
          </p:cNvPr>
          <p:cNvSpPr>
            <a:spLocks noGrp="1"/>
          </p:cNvSpPr>
          <p:nvPr>
            <p:ph type="body" sz="quarter" idx="13" hasCustomPrompt="1"/>
          </p:nvPr>
        </p:nvSpPr>
        <p:spPr>
          <a:xfrm>
            <a:off x="8399924" y="3743998"/>
            <a:ext cx="2880000" cy="2385339"/>
          </a:xfrm>
          <a:prstGeom prst="rect">
            <a:avLst/>
          </a:prstGeom>
        </p:spPr>
        <p:txBody>
          <a:bodyPr lIns="0" tIns="0" rIns="0" bIns="0" anchor="ctr"/>
          <a:lstStyle>
            <a:lvl1pPr marL="0" indent="0" algn="ctr">
              <a:lnSpc>
                <a:spcPct val="100000"/>
              </a:lnSpc>
              <a:spcBef>
                <a:spcPts val="0"/>
              </a:spcBef>
              <a:buNone/>
              <a:defRPr sz="2200">
                <a:solidFill>
                  <a:schemeClr val="tx2"/>
                </a:solidFill>
              </a:defRPr>
            </a:lvl1pPr>
          </a:lstStyle>
          <a:p>
            <a:pPr lvl="0"/>
            <a:r>
              <a:rPr lang="en-GB"/>
              <a:t>Click to add short text</a:t>
            </a:r>
          </a:p>
        </p:txBody>
      </p:sp>
      <p:sp>
        <p:nvSpPr>
          <p:cNvPr id="4" name="Title Placeholder 7">
            <a:extLst>
              <a:ext uri="{FF2B5EF4-FFF2-40B4-BE49-F238E27FC236}">
                <a16:creationId xmlns:a16="http://schemas.microsoft.com/office/drawing/2014/main" id="{7DCFF198-CD9A-4B1B-9301-4A76AA4EA235}"/>
              </a:ext>
            </a:extLst>
          </p:cNvPr>
          <p:cNvSpPr>
            <a:spLocks noGrp="1"/>
          </p:cNvSpPr>
          <p:nvPr>
            <p:ph type="title" hasCustomPrompt="1"/>
          </p:nvPr>
        </p:nvSpPr>
        <p:spPr>
          <a:xfrm>
            <a:off x="695325"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pic>
        <p:nvPicPr>
          <p:cNvPr id="3" name="Picture 2" descr="A green circle with black background&#10;&#10;Description automatically generated">
            <a:extLst>
              <a:ext uri="{FF2B5EF4-FFF2-40B4-BE49-F238E27FC236}">
                <a16:creationId xmlns:a16="http://schemas.microsoft.com/office/drawing/2014/main" id="{8FE733E7-18D7-9A4D-3C0C-732FFE2AD62C}"/>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3156661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four) 1.1">
    <p:spTree>
      <p:nvGrpSpPr>
        <p:cNvPr id="1" name=""/>
        <p:cNvGrpSpPr/>
        <p:nvPr/>
      </p:nvGrpSpPr>
      <p:grpSpPr>
        <a:xfrm>
          <a:off x="0" y="0"/>
          <a:ext cx="0" cy="0"/>
          <a:chOff x="0" y="0"/>
          <a:chExt cx="0" cy="0"/>
        </a:xfrm>
      </p:grpSpPr>
      <p:sp>
        <p:nvSpPr>
          <p:cNvPr id="11" name="Text Placeholder 14">
            <a:extLst>
              <a:ext uri="{FF2B5EF4-FFF2-40B4-BE49-F238E27FC236}">
                <a16:creationId xmlns:a16="http://schemas.microsoft.com/office/drawing/2014/main" id="{ACFA6CC0-A6A1-B365-A037-B47CA63FEFC3}"/>
              </a:ext>
            </a:extLst>
          </p:cNvPr>
          <p:cNvSpPr>
            <a:spLocks noGrp="1"/>
          </p:cNvSpPr>
          <p:nvPr>
            <p:ph type="body" sz="quarter" idx="22" hasCustomPrompt="1"/>
          </p:nvPr>
        </p:nvSpPr>
        <p:spPr>
          <a:xfrm>
            <a:off x="911935" y="4452916"/>
            <a:ext cx="4859983"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2" name="Text Placeholder 14">
            <a:extLst>
              <a:ext uri="{FF2B5EF4-FFF2-40B4-BE49-F238E27FC236}">
                <a16:creationId xmlns:a16="http://schemas.microsoft.com/office/drawing/2014/main" id="{472C86AB-9EC3-A898-722B-859F5DD83036}"/>
              </a:ext>
            </a:extLst>
          </p:cNvPr>
          <p:cNvSpPr>
            <a:spLocks noGrp="1"/>
          </p:cNvSpPr>
          <p:nvPr>
            <p:ph type="body" sz="quarter" idx="23" hasCustomPrompt="1"/>
          </p:nvPr>
        </p:nvSpPr>
        <p:spPr>
          <a:xfrm>
            <a:off x="911935" y="5388916"/>
            <a:ext cx="4859983"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dirty="0"/>
              <a:t>Click to add short text</a:t>
            </a:r>
          </a:p>
        </p:txBody>
      </p:sp>
      <p:sp>
        <p:nvSpPr>
          <p:cNvPr id="13" name="Text Placeholder 14">
            <a:extLst>
              <a:ext uri="{FF2B5EF4-FFF2-40B4-BE49-F238E27FC236}">
                <a16:creationId xmlns:a16="http://schemas.microsoft.com/office/drawing/2014/main" id="{38454BD3-4467-E896-9B48-35AE56FE23B4}"/>
              </a:ext>
            </a:extLst>
          </p:cNvPr>
          <p:cNvSpPr>
            <a:spLocks noGrp="1"/>
          </p:cNvSpPr>
          <p:nvPr>
            <p:ph type="body" sz="quarter" idx="24" hasCustomPrompt="1"/>
          </p:nvPr>
        </p:nvSpPr>
        <p:spPr>
          <a:xfrm>
            <a:off x="6419923" y="4452916"/>
            <a:ext cx="4859999"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4" name="Text Placeholder 14">
            <a:extLst>
              <a:ext uri="{FF2B5EF4-FFF2-40B4-BE49-F238E27FC236}">
                <a16:creationId xmlns:a16="http://schemas.microsoft.com/office/drawing/2014/main" id="{60CF8101-3BFF-FA6E-3689-57158882D11E}"/>
              </a:ext>
            </a:extLst>
          </p:cNvPr>
          <p:cNvSpPr>
            <a:spLocks noGrp="1"/>
          </p:cNvSpPr>
          <p:nvPr>
            <p:ph type="body" sz="quarter" idx="25" hasCustomPrompt="1"/>
          </p:nvPr>
        </p:nvSpPr>
        <p:spPr>
          <a:xfrm>
            <a:off x="6419923" y="5388916"/>
            <a:ext cx="4859999"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sp>
        <p:nvSpPr>
          <p:cNvPr id="15" name="Text Placeholder 14">
            <a:extLst>
              <a:ext uri="{FF2B5EF4-FFF2-40B4-BE49-F238E27FC236}">
                <a16:creationId xmlns:a16="http://schemas.microsoft.com/office/drawing/2014/main" id="{20E73DA7-E113-9FFE-6760-BF14609C4402}"/>
              </a:ext>
            </a:extLst>
          </p:cNvPr>
          <p:cNvSpPr>
            <a:spLocks noGrp="1"/>
          </p:cNvSpPr>
          <p:nvPr>
            <p:ph type="body" sz="quarter" idx="11" hasCustomPrompt="1"/>
          </p:nvPr>
        </p:nvSpPr>
        <p:spPr>
          <a:xfrm>
            <a:off x="911935" y="2252305"/>
            <a:ext cx="4859983"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cxnSp>
        <p:nvCxnSpPr>
          <p:cNvPr id="4" name="Straight Connector 3">
            <a:extLst>
              <a:ext uri="{FF2B5EF4-FFF2-40B4-BE49-F238E27FC236}">
                <a16:creationId xmlns:a16="http://schemas.microsoft.com/office/drawing/2014/main" id="{DB7FF899-2FBB-309D-1324-FE76E3382B5E}"/>
              </a:ext>
            </a:extLst>
          </p:cNvPr>
          <p:cNvCxnSpPr>
            <a:cxnSpLocks/>
          </p:cNvCxnSpPr>
          <p:nvPr userDrawn="1"/>
        </p:nvCxnSpPr>
        <p:spPr>
          <a:xfrm flipH="1">
            <a:off x="0" y="4144619"/>
            <a:ext cx="12192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14">
            <a:extLst>
              <a:ext uri="{FF2B5EF4-FFF2-40B4-BE49-F238E27FC236}">
                <a16:creationId xmlns:a16="http://schemas.microsoft.com/office/drawing/2014/main" id="{B7BFB407-2430-3BB6-4646-A08FD3462E9B}"/>
              </a:ext>
            </a:extLst>
          </p:cNvPr>
          <p:cNvSpPr>
            <a:spLocks noGrp="1"/>
          </p:cNvSpPr>
          <p:nvPr>
            <p:ph type="body" sz="quarter" idx="17" hasCustomPrompt="1"/>
          </p:nvPr>
        </p:nvSpPr>
        <p:spPr>
          <a:xfrm>
            <a:off x="911935" y="3188305"/>
            <a:ext cx="4859983"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dirty="0"/>
              <a:t>Click to add short text</a:t>
            </a:r>
          </a:p>
        </p:txBody>
      </p:sp>
      <p:sp>
        <p:nvSpPr>
          <p:cNvPr id="6" name="Text Placeholder 14">
            <a:extLst>
              <a:ext uri="{FF2B5EF4-FFF2-40B4-BE49-F238E27FC236}">
                <a16:creationId xmlns:a16="http://schemas.microsoft.com/office/drawing/2014/main" id="{23A670ED-5542-5F02-C5E8-F3B041C4CAE5}"/>
              </a:ext>
            </a:extLst>
          </p:cNvPr>
          <p:cNvSpPr>
            <a:spLocks noGrp="1"/>
          </p:cNvSpPr>
          <p:nvPr>
            <p:ph type="body" sz="quarter" idx="18" hasCustomPrompt="1"/>
          </p:nvPr>
        </p:nvSpPr>
        <p:spPr>
          <a:xfrm>
            <a:off x="6419923" y="2252305"/>
            <a:ext cx="4859999"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8" name="Text Placeholder 14">
            <a:extLst>
              <a:ext uri="{FF2B5EF4-FFF2-40B4-BE49-F238E27FC236}">
                <a16:creationId xmlns:a16="http://schemas.microsoft.com/office/drawing/2014/main" id="{2B58A80C-8425-B9A4-025D-99FF12573ACF}"/>
              </a:ext>
            </a:extLst>
          </p:cNvPr>
          <p:cNvSpPr>
            <a:spLocks noGrp="1"/>
          </p:cNvSpPr>
          <p:nvPr>
            <p:ph type="body" sz="quarter" idx="19" hasCustomPrompt="1"/>
          </p:nvPr>
        </p:nvSpPr>
        <p:spPr>
          <a:xfrm>
            <a:off x="6419923" y="3188305"/>
            <a:ext cx="4859999"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sp>
        <p:nvSpPr>
          <p:cNvPr id="7" name="Title Placeholder 7">
            <a:extLst>
              <a:ext uri="{FF2B5EF4-FFF2-40B4-BE49-F238E27FC236}">
                <a16:creationId xmlns:a16="http://schemas.microsoft.com/office/drawing/2014/main" id="{287C227E-20B6-6AE9-BA4D-BAC1F6063D95}"/>
              </a:ext>
            </a:extLst>
          </p:cNvPr>
          <p:cNvSpPr>
            <a:spLocks noGrp="1"/>
          </p:cNvSpPr>
          <p:nvPr>
            <p:ph type="title" hasCustomPrompt="1"/>
          </p:nvPr>
        </p:nvSpPr>
        <p:spPr>
          <a:xfrm>
            <a:off x="694800" y="720000"/>
            <a:ext cx="9360000" cy="960882"/>
          </a:xfrm>
          <a:prstGeom prst="rect">
            <a:avLst/>
          </a:prstGeom>
        </p:spPr>
        <p:txBody>
          <a:bodyPr vert="horz" lIns="0" tIns="72000" rIns="0" bIns="0" rtlCol="0" anchor="t">
            <a:noAutofit/>
          </a:bodyPr>
          <a:lstStyle>
            <a:lvl1pPr>
              <a:defRPr sz="3400"/>
            </a:lvl1pPr>
          </a:lstStyle>
          <a:p>
            <a:r>
              <a:rPr lang="en-GB" dirty="0"/>
              <a:t>Click to add heading</a:t>
            </a:r>
            <a:endParaRPr lang="en-AU" dirty="0"/>
          </a:p>
        </p:txBody>
      </p:sp>
      <p:cxnSp>
        <p:nvCxnSpPr>
          <p:cNvPr id="19" name="Straight Connector 18">
            <a:extLst>
              <a:ext uri="{FF2B5EF4-FFF2-40B4-BE49-F238E27FC236}">
                <a16:creationId xmlns:a16="http://schemas.microsoft.com/office/drawing/2014/main" id="{E9D04C3F-1251-80C9-0F4B-421911C9E8FF}"/>
              </a:ext>
            </a:extLst>
          </p:cNvPr>
          <p:cNvCxnSpPr>
            <a:cxnSpLocks/>
          </p:cNvCxnSpPr>
          <p:nvPr userDrawn="1"/>
        </p:nvCxnSpPr>
        <p:spPr>
          <a:xfrm>
            <a:off x="6095930" y="1944000"/>
            <a:ext cx="0" cy="44012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8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istics (four) 2.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49" cy="6857998"/>
          </a:xfrm>
          <a:prstGeom prst="rect">
            <a:avLst/>
          </a:prstGeom>
        </p:spPr>
      </p:pic>
      <p:cxnSp>
        <p:nvCxnSpPr>
          <p:cNvPr id="33" name="Straight Connector 32">
            <a:extLst>
              <a:ext uri="{FF2B5EF4-FFF2-40B4-BE49-F238E27FC236}">
                <a16:creationId xmlns:a16="http://schemas.microsoft.com/office/drawing/2014/main" id="{07D5F1E5-4DAC-0DFD-AB11-FE62A529C9FB}"/>
              </a:ext>
            </a:extLst>
          </p:cNvPr>
          <p:cNvCxnSpPr>
            <a:cxnSpLocks/>
          </p:cNvCxnSpPr>
          <p:nvPr userDrawn="1"/>
        </p:nvCxnSpPr>
        <p:spPr>
          <a:xfrm flipH="1">
            <a:off x="7994625"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Placeholder 7">
            <a:extLst>
              <a:ext uri="{FF2B5EF4-FFF2-40B4-BE49-F238E27FC236}">
                <a16:creationId xmlns:a16="http://schemas.microsoft.com/office/drawing/2014/main" id="{76B79802-899C-FFFD-BC5C-0173D9BDC79A}"/>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a:t>
            </a:r>
            <a:br>
              <a:rPr lang="en-GB" dirty="0"/>
            </a:br>
            <a:r>
              <a:rPr lang="en-GB" dirty="0"/>
              <a:t>heading</a:t>
            </a:r>
            <a:endParaRPr lang="en-AU" dirty="0"/>
          </a:p>
        </p:txBody>
      </p:sp>
      <p:cxnSp>
        <p:nvCxnSpPr>
          <p:cNvPr id="12" name="Straight Connector 11">
            <a:extLst>
              <a:ext uri="{FF2B5EF4-FFF2-40B4-BE49-F238E27FC236}">
                <a16:creationId xmlns:a16="http://schemas.microsoft.com/office/drawing/2014/main" id="{C0F84B11-8399-D97F-9196-FEEF6E47E753}"/>
              </a:ext>
            </a:extLst>
          </p:cNvPr>
          <p:cNvCxnSpPr>
            <a:cxnSpLocks/>
          </p:cNvCxnSpPr>
          <p:nvPr userDrawn="1"/>
        </p:nvCxnSpPr>
        <p:spPr>
          <a:xfrm flipH="1">
            <a:off x="4157174"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A1FD77-7A25-2ECD-5E1A-DA7AA213ED9D}"/>
              </a:ext>
            </a:extLst>
          </p:cNvPr>
          <p:cNvCxnSpPr>
            <a:cxnSpLocks/>
          </p:cNvCxnSpPr>
          <p:nvPr userDrawn="1"/>
        </p:nvCxnSpPr>
        <p:spPr>
          <a:xfrm flipH="1">
            <a:off x="4157174"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FCD6DF-62CD-7F4A-1259-9FDAEA1A2CC1}"/>
              </a:ext>
            </a:extLst>
          </p:cNvPr>
          <p:cNvCxnSpPr>
            <a:cxnSpLocks/>
          </p:cNvCxnSpPr>
          <p:nvPr userDrawn="1"/>
        </p:nvCxnSpPr>
        <p:spPr>
          <a:xfrm flipH="1">
            <a:off x="7997789"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14">
            <a:extLst>
              <a:ext uri="{FF2B5EF4-FFF2-40B4-BE49-F238E27FC236}">
                <a16:creationId xmlns:a16="http://schemas.microsoft.com/office/drawing/2014/main" id="{FE9594EA-6BB8-C037-124B-601FAE1EFC8D}"/>
              </a:ext>
            </a:extLst>
          </p:cNvPr>
          <p:cNvSpPr>
            <a:spLocks noGrp="1"/>
          </p:cNvSpPr>
          <p:nvPr>
            <p:ph type="body" sz="quarter" idx="29" hasCustomPrompt="1"/>
          </p:nvPr>
        </p:nvSpPr>
        <p:spPr>
          <a:xfrm>
            <a:off x="4255123" y="2080984"/>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5" name="Text Placeholder 14">
            <a:extLst>
              <a:ext uri="{FF2B5EF4-FFF2-40B4-BE49-F238E27FC236}">
                <a16:creationId xmlns:a16="http://schemas.microsoft.com/office/drawing/2014/main" id="{AC0A15C5-46CF-ABB2-305C-E230C42CABA0}"/>
              </a:ext>
            </a:extLst>
          </p:cNvPr>
          <p:cNvSpPr>
            <a:spLocks noGrp="1"/>
          </p:cNvSpPr>
          <p:nvPr>
            <p:ph type="body" sz="quarter" idx="30" hasCustomPrompt="1"/>
          </p:nvPr>
        </p:nvSpPr>
        <p:spPr>
          <a:xfrm>
            <a:off x="4255123" y="2872984"/>
            <a:ext cx="3404101" cy="93912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6" name="Text Placeholder 14">
            <a:extLst>
              <a:ext uri="{FF2B5EF4-FFF2-40B4-BE49-F238E27FC236}">
                <a16:creationId xmlns:a16="http://schemas.microsoft.com/office/drawing/2014/main" id="{C9115CC0-2741-D13F-5875-0D0AFA703215}"/>
              </a:ext>
            </a:extLst>
          </p:cNvPr>
          <p:cNvSpPr>
            <a:spLocks noGrp="1"/>
          </p:cNvSpPr>
          <p:nvPr>
            <p:ph type="body" sz="quarter" idx="31" hasCustomPrompt="1"/>
          </p:nvPr>
        </p:nvSpPr>
        <p:spPr>
          <a:xfrm>
            <a:off x="4255123" y="4319288"/>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7" name="Text Placeholder 14">
            <a:extLst>
              <a:ext uri="{FF2B5EF4-FFF2-40B4-BE49-F238E27FC236}">
                <a16:creationId xmlns:a16="http://schemas.microsoft.com/office/drawing/2014/main" id="{80C34B54-95F7-08A7-873D-DB8B31CBDC87}"/>
              </a:ext>
            </a:extLst>
          </p:cNvPr>
          <p:cNvSpPr>
            <a:spLocks noGrp="1"/>
          </p:cNvSpPr>
          <p:nvPr>
            <p:ph type="body" sz="quarter" idx="32" hasCustomPrompt="1"/>
          </p:nvPr>
        </p:nvSpPr>
        <p:spPr>
          <a:xfrm>
            <a:off x="4255123" y="5108158"/>
            <a:ext cx="3404101" cy="94225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8" name="Text Placeholder 14">
            <a:extLst>
              <a:ext uri="{FF2B5EF4-FFF2-40B4-BE49-F238E27FC236}">
                <a16:creationId xmlns:a16="http://schemas.microsoft.com/office/drawing/2014/main" id="{68A499A2-8392-C052-8CEC-3A4AA421BA97}"/>
              </a:ext>
            </a:extLst>
          </p:cNvPr>
          <p:cNvSpPr>
            <a:spLocks noGrp="1"/>
          </p:cNvSpPr>
          <p:nvPr>
            <p:ph type="body" sz="quarter" idx="33" hasCustomPrompt="1"/>
          </p:nvPr>
        </p:nvSpPr>
        <p:spPr>
          <a:xfrm>
            <a:off x="8095738" y="2080984"/>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9" name="Text Placeholder 14">
            <a:extLst>
              <a:ext uri="{FF2B5EF4-FFF2-40B4-BE49-F238E27FC236}">
                <a16:creationId xmlns:a16="http://schemas.microsoft.com/office/drawing/2014/main" id="{4E7511C7-6DCD-B9DB-48A3-75A969466BAA}"/>
              </a:ext>
            </a:extLst>
          </p:cNvPr>
          <p:cNvSpPr>
            <a:spLocks noGrp="1"/>
          </p:cNvSpPr>
          <p:nvPr>
            <p:ph type="body" sz="quarter" idx="34" hasCustomPrompt="1"/>
          </p:nvPr>
        </p:nvSpPr>
        <p:spPr>
          <a:xfrm>
            <a:off x="8095738" y="2872984"/>
            <a:ext cx="3404101" cy="93912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10" name="Text Placeholder 14">
            <a:extLst>
              <a:ext uri="{FF2B5EF4-FFF2-40B4-BE49-F238E27FC236}">
                <a16:creationId xmlns:a16="http://schemas.microsoft.com/office/drawing/2014/main" id="{C04A45CE-852D-AC0E-EBF1-B71950A70E19}"/>
              </a:ext>
            </a:extLst>
          </p:cNvPr>
          <p:cNvSpPr>
            <a:spLocks noGrp="1"/>
          </p:cNvSpPr>
          <p:nvPr>
            <p:ph type="body" sz="quarter" idx="35" hasCustomPrompt="1"/>
          </p:nvPr>
        </p:nvSpPr>
        <p:spPr>
          <a:xfrm>
            <a:off x="8095738" y="4319288"/>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11" name="Text Placeholder 14">
            <a:extLst>
              <a:ext uri="{FF2B5EF4-FFF2-40B4-BE49-F238E27FC236}">
                <a16:creationId xmlns:a16="http://schemas.microsoft.com/office/drawing/2014/main" id="{9B42CE47-166A-59C1-0887-EDF5C618A6EC}"/>
              </a:ext>
            </a:extLst>
          </p:cNvPr>
          <p:cNvSpPr>
            <a:spLocks noGrp="1"/>
          </p:cNvSpPr>
          <p:nvPr>
            <p:ph type="body" sz="quarter" idx="36" hasCustomPrompt="1"/>
          </p:nvPr>
        </p:nvSpPr>
        <p:spPr>
          <a:xfrm>
            <a:off x="8095738" y="5108158"/>
            <a:ext cx="3404101" cy="94225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Tree>
    <p:extLst>
      <p:ext uri="{BB962C8B-B14F-4D97-AF65-F5344CB8AC3E}">
        <p14:creationId xmlns:p14="http://schemas.microsoft.com/office/powerpoint/2010/main" val="1157838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istics (four) 2.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 y="0"/>
            <a:ext cx="3752850" cy="6858000"/>
          </a:xfrm>
          <a:prstGeom prst="rect">
            <a:avLst/>
          </a:prstGeom>
        </p:spPr>
      </p:pic>
      <p:sp>
        <p:nvSpPr>
          <p:cNvPr id="4" name="Title Placeholder 7">
            <a:extLst>
              <a:ext uri="{FF2B5EF4-FFF2-40B4-BE49-F238E27FC236}">
                <a16:creationId xmlns:a16="http://schemas.microsoft.com/office/drawing/2014/main" id="{A8A80F85-77CF-9471-52C4-CD436827FDB0}"/>
              </a:ext>
            </a:extLst>
          </p:cNvPr>
          <p:cNvSpPr>
            <a:spLocks noGrp="1"/>
          </p:cNvSpPr>
          <p:nvPr>
            <p:ph type="title" hasCustomPrompt="1"/>
          </p:nvPr>
        </p:nvSpPr>
        <p:spPr>
          <a:xfrm>
            <a:off x="694800" y="720000"/>
            <a:ext cx="255588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a:t>
            </a:r>
            <a:br>
              <a:rPr lang="en-GB"/>
            </a:br>
            <a:r>
              <a:rPr lang="en-GB"/>
              <a:t>heading</a:t>
            </a:r>
            <a:endParaRPr lang="en-AU"/>
          </a:p>
        </p:txBody>
      </p:sp>
      <p:cxnSp>
        <p:nvCxnSpPr>
          <p:cNvPr id="3" name="Straight Connector 2">
            <a:extLst>
              <a:ext uri="{FF2B5EF4-FFF2-40B4-BE49-F238E27FC236}">
                <a16:creationId xmlns:a16="http://schemas.microsoft.com/office/drawing/2014/main" id="{202C2F28-40AF-4DD8-429C-9C5023303390}"/>
              </a:ext>
            </a:extLst>
          </p:cNvPr>
          <p:cNvCxnSpPr>
            <a:cxnSpLocks/>
          </p:cNvCxnSpPr>
          <p:nvPr userDrawn="1"/>
        </p:nvCxnSpPr>
        <p:spPr>
          <a:xfrm flipH="1">
            <a:off x="7994625"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C8410F2-D2B0-9873-36A5-6C630493C083}"/>
              </a:ext>
            </a:extLst>
          </p:cNvPr>
          <p:cNvCxnSpPr>
            <a:cxnSpLocks/>
          </p:cNvCxnSpPr>
          <p:nvPr userDrawn="1"/>
        </p:nvCxnSpPr>
        <p:spPr>
          <a:xfrm flipH="1">
            <a:off x="4157174" y="1916113"/>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D5B4D65-BC2D-CCD4-9778-54BBCFBD0394}"/>
              </a:ext>
            </a:extLst>
          </p:cNvPr>
          <p:cNvCxnSpPr>
            <a:cxnSpLocks/>
          </p:cNvCxnSpPr>
          <p:nvPr userDrawn="1"/>
        </p:nvCxnSpPr>
        <p:spPr>
          <a:xfrm flipH="1">
            <a:off x="4157174"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14">
            <a:extLst>
              <a:ext uri="{FF2B5EF4-FFF2-40B4-BE49-F238E27FC236}">
                <a16:creationId xmlns:a16="http://schemas.microsoft.com/office/drawing/2014/main" id="{8F3A1C7C-BC5E-EF34-99D6-E923695C1CB9}"/>
              </a:ext>
            </a:extLst>
          </p:cNvPr>
          <p:cNvSpPr>
            <a:spLocks noGrp="1"/>
          </p:cNvSpPr>
          <p:nvPr>
            <p:ph type="body" sz="quarter" idx="29" hasCustomPrompt="1"/>
          </p:nvPr>
        </p:nvSpPr>
        <p:spPr>
          <a:xfrm>
            <a:off x="4255123" y="2080984"/>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8" name="Text Placeholder 14">
            <a:extLst>
              <a:ext uri="{FF2B5EF4-FFF2-40B4-BE49-F238E27FC236}">
                <a16:creationId xmlns:a16="http://schemas.microsoft.com/office/drawing/2014/main" id="{36135C65-91E4-2420-B654-0D371C4A5B70}"/>
              </a:ext>
            </a:extLst>
          </p:cNvPr>
          <p:cNvSpPr>
            <a:spLocks noGrp="1"/>
          </p:cNvSpPr>
          <p:nvPr>
            <p:ph type="body" sz="quarter" idx="30" hasCustomPrompt="1"/>
          </p:nvPr>
        </p:nvSpPr>
        <p:spPr>
          <a:xfrm>
            <a:off x="4255123" y="2872984"/>
            <a:ext cx="3404101" cy="93912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9" name="Text Placeholder 14">
            <a:extLst>
              <a:ext uri="{FF2B5EF4-FFF2-40B4-BE49-F238E27FC236}">
                <a16:creationId xmlns:a16="http://schemas.microsoft.com/office/drawing/2014/main" id="{CC43F6B0-5BA2-8B6F-138A-517EFD8E27AC}"/>
              </a:ext>
            </a:extLst>
          </p:cNvPr>
          <p:cNvSpPr>
            <a:spLocks noGrp="1"/>
          </p:cNvSpPr>
          <p:nvPr>
            <p:ph type="body" sz="quarter" idx="31" hasCustomPrompt="1"/>
          </p:nvPr>
        </p:nvSpPr>
        <p:spPr>
          <a:xfrm>
            <a:off x="4255123" y="4319288"/>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10" name="Text Placeholder 14">
            <a:extLst>
              <a:ext uri="{FF2B5EF4-FFF2-40B4-BE49-F238E27FC236}">
                <a16:creationId xmlns:a16="http://schemas.microsoft.com/office/drawing/2014/main" id="{469BD10B-BC51-A8D4-8D2A-1CBD2774196F}"/>
              </a:ext>
            </a:extLst>
          </p:cNvPr>
          <p:cNvSpPr>
            <a:spLocks noGrp="1"/>
          </p:cNvSpPr>
          <p:nvPr>
            <p:ph type="body" sz="quarter" idx="32" hasCustomPrompt="1"/>
          </p:nvPr>
        </p:nvSpPr>
        <p:spPr>
          <a:xfrm>
            <a:off x="4255123" y="5108158"/>
            <a:ext cx="3404101" cy="94225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cxnSp>
        <p:nvCxnSpPr>
          <p:cNvPr id="11" name="Straight Connector 10">
            <a:extLst>
              <a:ext uri="{FF2B5EF4-FFF2-40B4-BE49-F238E27FC236}">
                <a16:creationId xmlns:a16="http://schemas.microsoft.com/office/drawing/2014/main" id="{BF958FAE-84C1-5015-6037-3AF15EF111B2}"/>
              </a:ext>
            </a:extLst>
          </p:cNvPr>
          <p:cNvCxnSpPr>
            <a:cxnSpLocks/>
          </p:cNvCxnSpPr>
          <p:nvPr userDrawn="1"/>
        </p:nvCxnSpPr>
        <p:spPr>
          <a:xfrm flipH="1">
            <a:off x="7997789" y="4151288"/>
            <a:ext cx="360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4">
            <a:extLst>
              <a:ext uri="{FF2B5EF4-FFF2-40B4-BE49-F238E27FC236}">
                <a16:creationId xmlns:a16="http://schemas.microsoft.com/office/drawing/2014/main" id="{F8814A2B-41D1-7127-C29D-7C82FA859C8C}"/>
              </a:ext>
            </a:extLst>
          </p:cNvPr>
          <p:cNvSpPr>
            <a:spLocks noGrp="1"/>
          </p:cNvSpPr>
          <p:nvPr>
            <p:ph type="body" sz="quarter" idx="33" hasCustomPrompt="1"/>
          </p:nvPr>
        </p:nvSpPr>
        <p:spPr>
          <a:xfrm>
            <a:off x="8095738" y="2080984"/>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13" name="Text Placeholder 14">
            <a:extLst>
              <a:ext uri="{FF2B5EF4-FFF2-40B4-BE49-F238E27FC236}">
                <a16:creationId xmlns:a16="http://schemas.microsoft.com/office/drawing/2014/main" id="{6CFE23F6-6383-05B4-639E-E5110333BA45}"/>
              </a:ext>
            </a:extLst>
          </p:cNvPr>
          <p:cNvSpPr>
            <a:spLocks noGrp="1"/>
          </p:cNvSpPr>
          <p:nvPr>
            <p:ph type="body" sz="quarter" idx="34" hasCustomPrompt="1"/>
          </p:nvPr>
        </p:nvSpPr>
        <p:spPr>
          <a:xfrm>
            <a:off x="8095738" y="2872984"/>
            <a:ext cx="3404101" cy="93912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14" name="Text Placeholder 14">
            <a:extLst>
              <a:ext uri="{FF2B5EF4-FFF2-40B4-BE49-F238E27FC236}">
                <a16:creationId xmlns:a16="http://schemas.microsoft.com/office/drawing/2014/main" id="{12BE46F4-95D9-EFA3-F4BB-F20A37E38938}"/>
              </a:ext>
            </a:extLst>
          </p:cNvPr>
          <p:cNvSpPr>
            <a:spLocks noGrp="1"/>
          </p:cNvSpPr>
          <p:nvPr>
            <p:ph type="body" sz="quarter" idx="35" hasCustomPrompt="1"/>
          </p:nvPr>
        </p:nvSpPr>
        <p:spPr>
          <a:xfrm>
            <a:off x="8095738" y="4319288"/>
            <a:ext cx="3404101" cy="79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15" name="Text Placeholder 14">
            <a:extLst>
              <a:ext uri="{FF2B5EF4-FFF2-40B4-BE49-F238E27FC236}">
                <a16:creationId xmlns:a16="http://schemas.microsoft.com/office/drawing/2014/main" id="{486B37A1-8FAE-67E3-517E-C2747CD42B92}"/>
              </a:ext>
            </a:extLst>
          </p:cNvPr>
          <p:cNvSpPr>
            <a:spLocks noGrp="1"/>
          </p:cNvSpPr>
          <p:nvPr>
            <p:ph type="body" sz="quarter" idx="36" hasCustomPrompt="1"/>
          </p:nvPr>
        </p:nvSpPr>
        <p:spPr>
          <a:xfrm>
            <a:off x="8095738" y="5108158"/>
            <a:ext cx="3404101" cy="942255"/>
          </a:xfrm>
          <a:prstGeom prst="rect">
            <a:avLst/>
          </a:prstGeom>
        </p:spPr>
        <p:txBody>
          <a:bodyPr lIns="0" tIns="0" rIns="0" bIns="0" anchor="t"/>
          <a:lstStyle>
            <a:lvl1pPr marL="0" indent="0" algn="l">
              <a:lnSpc>
                <a:spcPct val="100000"/>
              </a:lnSpc>
              <a:spcBef>
                <a:spcPts val="0"/>
              </a:spcBef>
              <a:buNone/>
              <a:defRPr sz="1800">
                <a:solidFill>
                  <a:schemeClr val="tx2"/>
                </a:solidFill>
              </a:defRPr>
            </a:lvl1pPr>
          </a:lstStyle>
          <a:p>
            <a:pPr lvl="0"/>
            <a:r>
              <a:rPr lang="en-GB" dirty="0"/>
              <a:t>Click to add short text</a:t>
            </a:r>
          </a:p>
        </p:txBody>
      </p:sp>
    </p:spTree>
    <p:extLst>
      <p:ext uri="{BB962C8B-B14F-4D97-AF65-F5344CB8AC3E}">
        <p14:creationId xmlns:p14="http://schemas.microsoft.com/office/powerpoint/2010/main" val="2450931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istics (three) 3.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0"/>
            <a:ext cx="5841999" cy="6857998"/>
          </a:xfrm>
          <a:prstGeom prst="rect">
            <a:avLst/>
          </a:prstGeom>
        </p:spPr>
      </p:pic>
      <p:cxnSp>
        <p:nvCxnSpPr>
          <p:cNvPr id="11" name="Straight Connector 10">
            <a:extLst>
              <a:ext uri="{FF2B5EF4-FFF2-40B4-BE49-F238E27FC236}">
                <a16:creationId xmlns:a16="http://schemas.microsoft.com/office/drawing/2014/main" id="{2A2D15F0-D544-5FED-B0F5-1B0E90ADBAB3}"/>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4E1652-DC93-5D5D-5A56-FE63493839A1}"/>
              </a:ext>
            </a:extLst>
          </p:cNvPr>
          <p:cNvCxnSpPr>
            <a:cxnSpLocks/>
          </p:cNvCxnSpPr>
          <p:nvPr userDrawn="1"/>
        </p:nvCxnSpPr>
        <p:spPr>
          <a:xfrm flipH="1">
            <a:off x="6242158" y="3391888"/>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E3DC6E-4E72-3709-D244-95BAEDDF3BC7}"/>
              </a:ext>
            </a:extLst>
          </p:cNvPr>
          <p:cNvCxnSpPr>
            <a:cxnSpLocks/>
          </p:cNvCxnSpPr>
          <p:nvPr userDrawn="1"/>
        </p:nvCxnSpPr>
        <p:spPr>
          <a:xfrm flipH="1">
            <a:off x="6242158" y="4867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4">
            <a:extLst>
              <a:ext uri="{FF2B5EF4-FFF2-40B4-BE49-F238E27FC236}">
                <a16:creationId xmlns:a16="http://schemas.microsoft.com/office/drawing/2014/main" id="{09518314-A605-E9F3-65B9-24CA3F86934D}"/>
              </a:ext>
            </a:extLst>
          </p:cNvPr>
          <p:cNvSpPr>
            <a:spLocks noGrp="1"/>
          </p:cNvSpPr>
          <p:nvPr>
            <p:ph type="body" sz="quarter" idx="17" hasCustomPrompt="1"/>
          </p:nvPr>
        </p:nvSpPr>
        <p:spPr>
          <a:xfrm>
            <a:off x="6344441" y="2084113"/>
            <a:ext cx="5152234" cy="61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18" name="Text Placeholder 14">
            <a:extLst>
              <a:ext uri="{FF2B5EF4-FFF2-40B4-BE49-F238E27FC236}">
                <a16:creationId xmlns:a16="http://schemas.microsoft.com/office/drawing/2014/main" id="{A60FF5CC-D3C6-40E5-AA70-ADC839ABA461}"/>
              </a:ext>
            </a:extLst>
          </p:cNvPr>
          <p:cNvSpPr>
            <a:spLocks noGrp="1"/>
          </p:cNvSpPr>
          <p:nvPr>
            <p:ph type="body" sz="quarter" idx="18" hasCustomPrompt="1"/>
          </p:nvPr>
        </p:nvSpPr>
        <p:spPr>
          <a:xfrm>
            <a:off x="6344441" y="2696113"/>
            <a:ext cx="5152234" cy="39632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19" name="Text Placeholder 14">
            <a:extLst>
              <a:ext uri="{FF2B5EF4-FFF2-40B4-BE49-F238E27FC236}">
                <a16:creationId xmlns:a16="http://schemas.microsoft.com/office/drawing/2014/main" id="{EED866C7-76C4-FF34-6563-75A375CC77DF}"/>
              </a:ext>
            </a:extLst>
          </p:cNvPr>
          <p:cNvSpPr>
            <a:spLocks noGrp="1"/>
          </p:cNvSpPr>
          <p:nvPr>
            <p:ph type="body" sz="quarter" idx="21" hasCustomPrompt="1"/>
          </p:nvPr>
        </p:nvSpPr>
        <p:spPr>
          <a:xfrm>
            <a:off x="6344441" y="3559888"/>
            <a:ext cx="5152234" cy="61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20" name="Text Placeholder 14">
            <a:extLst>
              <a:ext uri="{FF2B5EF4-FFF2-40B4-BE49-F238E27FC236}">
                <a16:creationId xmlns:a16="http://schemas.microsoft.com/office/drawing/2014/main" id="{BE52501C-E462-84F9-6083-7E974E7B49E3}"/>
              </a:ext>
            </a:extLst>
          </p:cNvPr>
          <p:cNvSpPr>
            <a:spLocks noGrp="1"/>
          </p:cNvSpPr>
          <p:nvPr>
            <p:ph type="body" sz="quarter" idx="22" hasCustomPrompt="1"/>
          </p:nvPr>
        </p:nvSpPr>
        <p:spPr>
          <a:xfrm>
            <a:off x="6344441" y="4171887"/>
            <a:ext cx="5152234" cy="394571"/>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21" name="Text Placeholder 14">
            <a:extLst>
              <a:ext uri="{FF2B5EF4-FFF2-40B4-BE49-F238E27FC236}">
                <a16:creationId xmlns:a16="http://schemas.microsoft.com/office/drawing/2014/main" id="{4DF6CD33-8352-AE8C-4CB2-7B21972FB11D}"/>
              </a:ext>
            </a:extLst>
          </p:cNvPr>
          <p:cNvSpPr>
            <a:spLocks noGrp="1"/>
          </p:cNvSpPr>
          <p:nvPr>
            <p:ph type="body" sz="quarter" idx="25" hasCustomPrompt="1"/>
          </p:nvPr>
        </p:nvSpPr>
        <p:spPr>
          <a:xfrm>
            <a:off x="6344441" y="5035663"/>
            <a:ext cx="5152234" cy="61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a:t>X</a:t>
            </a:r>
          </a:p>
        </p:txBody>
      </p:sp>
      <p:sp>
        <p:nvSpPr>
          <p:cNvPr id="22" name="Text Placeholder 14">
            <a:extLst>
              <a:ext uri="{FF2B5EF4-FFF2-40B4-BE49-F238E27FC236}">
                <a16:creationId xmlns:a16="http://schemas.microsoft.com/office/drawing/2014/main" id="{0D90C1BF-A2DE-4D87-199C-26DD5705E84F}"/>
              </a:ext>
            </a:extLst>
          </p:cNvPr>
          <p:cNvSpPr>
            <a:spLocks noGrp="1"/>
          </p:cNvSpPr>
          <p:nvPr>
            <p:ph type="body" sz="quarter" idx="26" hasCustomPrompt="1"/>
          </p:nvPr>
        </p:nvSpPr>
        <p:spPr>
          <a:xfrm>
            <a:off x="6344441" y="5647662"/>
            <a:ext cx="5152234" cy="394571"/>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2" name="Title Placeholder 7">
            <a:extLst>
              <a:ext uri="{FF2B5EF4-FFF2-40B4-BE49-F238E27FC236}">
                <a16:creationId xmlns:a16="http://schemas.microsoft.com/office/drawing/2014/main" id="{62B33256-E848-568A-ABA7-337B5AE54531}"/>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Tree>
    <p:extLst>
      <p:ext uri="{BB962C8B-B14F-4D97-AF65-F5344CB8AC3E}">
        <p14:creationId xmlns:p14="http://schemas.microsoft.com/office/powerpoint/2010/main" val="3993916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atistics (three) 3.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0"/>
            <a:ext cx="5841998" cy="6857998"/>
          </a:xfrm>
          <a:prstGeom prst="rect">
            <a:avLst/>
          </a:prstGeom>
        </p:spPr>
      </p:pic>
      <p:cxnSp>
        <p:nvCxnSpPr>
          <p:cNvPr id="8" name="Straight Connector 7">
            <a:extLst>
              <a:ext uri="{FF2B5EF4-FFF2-40B4-BE49-F238E27FC236}">
                <a16:creationId xmlns:a16="http://schemas.microsoft.com/office/drawing/2014/main" id="{080A8549-A177-0F1B-3014-5505CFCE304E}"/>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170FCB-B576-4A02-5E64-ADE9A733B72D}"/>
              </a:ext>
            </a:extLst>
          </p:cNvPr>
          <p:cNvCxnSpPr>
            <a:cxnSpLocks/>
          </p:cNvCxnSpPr>
          <p:nvPr userDrawn="1"/>
        </p:nvCxnSpPr>
        <p:spPr>
          <a:xfrm flipH="1">
            <a:off x="6242158" y="3391888"/>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F153CC-8A5E-EE87-32DD-D3508F421936}"/>
              </a:ext>
            </a:extLst>
          </p:cNvPr>
          <p:cNvCxnSpPr>
            <a:cxnSpLocks/>
          </p:cNvCxnSpPr>
          <p:nvPr userDrawn="1"/>
        </p:nvCxnSpPr>
        <p:spPr>
          <a:xfrm flipH="1">
            <a:off x="6242158" y="4867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7">
            <a:extLst>
              <a:ext uri="{FF2B5EF4-FFF2-40B4-BE49-F238E27FC236}">
                <a16:creationId xmlns:a16="http://schemas.microsoft.com/office/drawing/2014/main" id="{D38A2F24-8389-0C27-E9C0-4560683191FD}"/>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
        <p:nvSpPr>
          <p:cNvPr id="3" name="Text Placeholder 14">
            <a:extLst>
              <a:ext uri="{FF2B5EF4-FFF2-40B4-BE49-F238E27FC236}">
                <a16:creationId xmlns:a16="http://schemas.microsoft.com/office/drawing/2014/main" id="{2F4ABCFE-9748-4FFC-6910-F634EE9458C0}"/>
              </a:ext>
            </a:extLst>
          </p:cNvPr>
          <p:cNvSpPr>
            <a:spLocks noGrp="1"/>
          </p:cNvSpPr>
          <p:nvPr>
            <p:ph type="body" sz="quarter" idx="17" hasCustomPrompt="1"/>
          </p:nvPr>
        </p:nvSpPr>
        <p:spPr>
          <a:xfrm>
            <a:off x="6344441" y="2084113"/>
            <a:ext cx="5152234" cy="61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4" name="Text Placeholder 14">
            <a:extLst>
              <a:ext uri="{FF2B5EF4-FFF2-40B4-BE49-F238E27FC236}">
                <a16:creationId xmlns:a16="http://schemas.microsoft.com/office/drawing/2014/main" id="{F194A65B-B6D6-3C12-AB3B-D0B28ED978AA}"/>
              </a:ext>
            </a:extLst>
          </p:cNvPr>
          <p:cNvSpPr>
            <a:spLocks noGrp="1"/>
          </p:cNvSpPr>
          <p:nvPr>
            <p:ph type="body" sz="quarter" idx="18" hasCustomPrompt="1"/>
          </p:nvPr>
        </p:nvSpPr>
        <p:spPr>
          <a:xfrm>
            <a:off x="6344441" y="2696113"/>
            <a:ext cx="5152234" cy="39632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5" name="Text Placeholder 14">
            <a:extLst>
              <a:ext uri="{FF2B5EF4-FFF2-40B4-BE49-F238E27FC236}">
                <a16:creationId xmlns:a16="http://schemas.microsoft.com/office/drawing/2014/main" id="{95DD9FA0-70C4-8528-8736-1C1B112EFBFF}"/>
              </a:ext>
            </a:extLst>
          </p:cNvPr>
          <p:cNvSpPr>
            <a:spLocks noGrp="1"/>
          </p:cNvSpPr>
          <p:nvPr>
            <p:ph type="body" sz="quarter" idx="21" hasCustomPrompt="1"/>
          </p:nvPr>
        </p:nvSpPr>
        <p:spPr>
          <a:xfrm>
            <a:off x="6344441" y="3559888"/>
            <a:ext cx="5152234" cy="61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dirty="0"/>
              <a:t>X</a:t>
            </a:r>
          </a:p>
        </p:txBody>
      </p:sp>
      <p:sp>
        <p:nvSpPr>
          <p:cNvPr id="6" name="Text Placeholder 14">
            <a:extLst>
              <a:ext uri="{FF2B5EF4-FFF2-40B4-BE49-F238E27FC236}">
                <a16:creationId xmlns:a16="http://schemas.microsoft.com/office/drawing/2014/main" id="{93D354EE-3D5B-0928-47D4-B59CDB284989}"/>
              </a:ext>
            </a:extLst>
          </p:cNvPr>
          <p:cNvSpPr>
            <a:spLocks noGrp="1"/>
          </p:cNvSpPr>
          <p:nvPr>
            <p:ph type="body" sz="quarter" idx="22" hasCustomPrompt="1"/>
          </p:nvPr>
        </p:nvSpPr>
        <p:spPr>
          <a:xfrm>
            <a:off x="6344441" y="4171887"/>
            <a:ext cx="5152234" cy="394571"/>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7" name="Text Placeholder 14">
            <a:extLst>
              <a:ext uri="{FF2B5EF4-FFF2-40B4-BE49-F238E27FC236}">
                <a16:creationId xmlns:a16="http://schemas.microsoft.com/office/drawing/2014/main" id="{9EE34713-CEC2-DC27-A002-3EA9F44DF7C4}"/>
              </a:ext>
            </a:extLst>
          </p:cNvPr>
          <p:cNvSpPr>
            <a:spLocks noGrp="1"/>
          </p:cNvSpPr>
          <p:nvPr>
            <p:ph type="body" sz="quarter" idx="25" hasCustomPrompt="1"/>
          </p:nvPr>
        </p:nvSpPr>
        <p:spPr>
          <a:xfrm>
            <a:off x="6344441" y="5035663"/>
            <a:ext cx="5152234" cy="612000"/>
          </a:xfrm>
          <a:prstGeom prst="rect">
            <a:avLst/>
          </a:prstGeom>
        </p:spPr>
        <p:txBody>
          <a:bodyPr lIns="0" tIns="0" rIns="0" bIns="0" anchor="b"/>
          <a:lstStyle>
            <a:lvl1pPr marL="0" indent="0" algn="l">
              <a:lnSpc>
                <a:spcPct val="80000"/>
              </a:lnSpc>
              <a:spcBef>
                <a:spcPts val="0"/>
              </a:spcBef>
              <a:buNone/>
              <a:defRPr sz="5000" b="1">
                <a:solidFill>
                  <a:schemeClr val="tx2"/>
                </a:solidFill>
              </a:defRPr>
            </a:lvl1pPr>
          </a:lstStyle>
          <a:p>
            <a:pPr lvl="0"/>
            <a:r>
              <a:rPr lang="en-GB"/>
              <a:t>X</a:t>
            </a:r>
          </a:p>
        </p:txBody>
      </p:sp>
      <p:sp>
        <p:nvSpPr>
          <p:cNvPr id="14" name="Text Placeholder 14">
            <a:extLst>
              <a:ext uri="{FF2B5EF4-FFF2-40B4-BE49-F238E27FC236}">
                <a16:creationId xmlns:a16="http://schemas.microsoft.com/office/drawing/2014/main" id="{8A040D78-D523-2811-9DAC-A12D3FE00C4F}"/>
              </a:ext>
            </a:extLst>
          </p:cNvPr>
          <p:cNvSpPr>
            <a:spLocks noGrp="1"/>
          </p:cNvSpPr>
          <p:nvPr>
            <p:ph type="body" sz="quarter" idx="26" hasCustomPrompt="1"/>
          </p:nvPr>
        </p:nvSpPr>
        <p:spPr>
          <a:xfrm>
            <a:off x="6344441" y="5647662"/>
            <a:ext cx="5152234" cy="394571"/>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Tree>
    <p:extLst>
      <p:ext uri="{BB962C8B-B14F-4D97-AF65-F5344CB8AC3E}">
        <p14:creationId xmlns:p14="http://schemas.microsoft.com/office/powerpoint/2010/main" val="14629823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istics (four) 3.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1"/>
            <a:ext cx="5841999" cy="6857998"/>
          </a:xfrm>
          <a:prstGeom prst="rect">
            <a:avLst/>
          </a:prstGeom>
        </p:spPr>
      </p:pic>
      <p:cxnSp>
        <p:nvCxnSpPr>
          <p:cNvPr id="14" name="Straight Connector 13">
            <a:extLst>
              <a:ext uri="{FF2B5EF4-FFF2-40B4-BE49-F238E27FC236}">
                <a16:creationId xmlns:a16="http://schemas.microsoft.com/office/drawing/2014/main" id="{F996F319-BDD8-F647-A426-9606D7654F3E}"/>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088F85-6D93-9E8D-6F0B-29C6DA7BFB5D}"/>
              </a:ext>
            </a:extLst>
          </p:cNvPr>
          <p:cNvCxnSpPr>
            <a:cxnSpLocks/>
          </p:cNvCxnSpPr>
          <p:nvPr userDrawn="1"/>
        </p:nvCxnSpPr>
        <p:spPr>
          <a:xfrm flipH="1">
            <a:off x="6242158" y="30159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1C4EBF-1C6C-DC50-A334-D97F55E45F4E}"/>
              </a:ext>
            </a:extLst>
          </p:cNvPr>
          <p:cNvCxnSpPr>
            <a:cxnSpLocks/>
          </p:cNvCxnSpPr>
          <p:nvPr userDrawn="1"/>
        </p:nvCxnSpPr>
        <p:spPr>
          <a:xfrm flipH="1">
            <a:off x="6242158" y="41158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D86874-7B55-D776-B48F-6170E9810D75}"/>
              </a:ext>
            </a:extLst>
          </p:cNvPr>
          <p:cNvCxnSpPr>
            <a:cxnSpLocks/>
          </p:cNvCxnSpPr>
          <p:nvPr userDrawn="1"/>
        </p:nvCxnSpPr>
        <p:spPr>
          <a:xfrm flipH="1">
            <a:off x="6242158" y="5215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BBE36CA9-F9BE-3E5E-D56E-A722D36325A7}"/>
              </a:ext>
            </a:extLst>
          </p:cNvPr>
          <p:cNvSpPr>
            <a:spLocks noGrp="1"/>
          </p:cNvSpPr>
          <p:nvPr>
            <p:ph type="body" sz="quarter" idx="11" hasCustomPrompt="1"/>
          </p:nvPr>
        </p:nvSpPr>
        <p:spPr>
          <a:xfrm>
            <a:off x="6348000" y="2084114"/>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24" name="Text Placeholder 14">
            <a:extLst>
              <a:ext uri="{FF2B5EF4-FFF2-40B4-BE49-F238E27FC236}">
                <a16:creationId xmlns:a16="http://schemas.microsoft.com/office/drawing/2014/main" id="{40CDEC89-F946-1971-FB9B-874C2A6D6FEE}"/>
              </a:ext>
            </a:extLst>
          </p:cNvPr>
          <p:cNvSpPr>
            <a:spLocks noGrp="1"/>
          </p:cNvSpPr>
          <p:nvPr>
            <p:ph type="body" sz="quarter" idx="18" hasCustomPrompt="1"/>
          </p:nvPr>
        </p:nvSpPr>
        <p:spPr>
          <a:xfrm>
            <a:off x="6348000" y="2572046"/>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a:t>Click to add short text</a:t>
            </a:r>
          </a:p>
        </p:txBody>
      </p:sp>
      <p:sp>
        <p:nvSpPr>
          <p:cNvPr id="25" name="Text Placeholder 14">
            <a:extLst>
              <a:ext uri="{FF2B5EF4-FFF2-40B4-BE49-F238E27FC236}">
                <a16:creationId xmlns:a16="http://schemas.microsoft.com/office/drawing/2014/main" id="{B68097F8-720B-A5CB-A189-F11D23D5504D}"/>
              </a:ext>
            </a:extLst>
          </p:cNvPr>
          <p:cNvSpPr>
            <a:spLocks noGrp="1"/>
          </p:cNvSpPr>
          <p:nvPr>
            <p:ph type="body" sz="quarter" idx="19" hasCustomPrompt="1"/>
          </p:nvPr>
        </p:nvSpPr>
        <p:spPr>
          <a:xfrm>
            <a:off x="6348000" y="3183963"/>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26" name="Text Placeholder 14">
            <a:extLst>
              <a:ext uri="{FF2B5EF4-FFF2-40B4-BE49-F238E27FC236}">
                <a16:creationId xmlns:a16="http://schemas.microsoft.com/office/drawing/2014/main" id="{3D37F9EF-40DF-6D82-3D25-D614A5165E3F}"/>
              </a:ext>
            </a:extLst>
          </p:cNvPr>
          <p:cNvSpPr>
            <a:spLocks noGrp="1"/>
          </p:cNvSpPr>
          <p:nvPr>
            <p:ph type="body" sz="quarter" idx="20" hasCustomPrompt="1"/>
          </p:nvPr>
        </p:nvSpPr>
        <p:spPr>
          <a:xfrm>
            <a:off x="6348000" y="3671895"/>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a:t>Click to add short text</a:t>
            </a:r>
          </a:p>
        </p:txBody>
      </p:sp>
      <p:sp>
        <p:nvSpPr>
          <p:cNvPr id="28" name="Text Placeholder 14">
            <a:extLst>
              <a:ext uri="{FF2B5EF4-FFF2-40B4-BE49-F238E27FC236}">
                <a16:creationId xmlns:a16="http://schemas.microsoft.com/office/drawing/2014/main" id="{BAA600EA-79F3-812E-C280-E2E01B8022C2}"/>
              </a:ext>
            </a:extLst>
          </p:cNvPr>
          <p:cNvSpPr>
            <a:spLocks noGrp="1"/>
          </p:cNvSpPr>
          <p:nvPr>
            <p:ph type="body" sz="quarter" idx="21" hasCustomPrompt="1"/>
          </p:nvPr>
        </p:nvSpPr>
        <p:spPr>
          <a:xfrm>
            <a:off x="6348000" y="4281175"/>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30" name="Text Placeholder 14">
            <a:extLst>
              <a:ext uri="{FF2B5EF4-FFF2-40B4-BE49-F238E27FC236}">
                <a16:creationId xmlns:a16="http://schemas.microsoft.com/office/drawing/2014/main" id="{EACD32F0-116E-F93D-8C70-E1F8F93F744F}"/>
              </a:ext>
            </a:extLst>
          </p:cNvPr>
          <p:cNvSpPr>
            <a:spLocks noGrp="1"/>
          </p:cNvSpPr>
          <p:nvPr>
            <p:ph type="body" sz="quarter" idx="22" hasCustomPrompt="1"/>
          </p:nvPr>
        </p:nvSpPr>
        <p:spPr>
          <a:xfrm>
            <a:off x="6348000" y="4769107"/>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a:t>Click to add short text</a:t>
            </a:r>
          </a:p>
        </p:txBody>
      </p:sp>
      <p:sp>
        <p:nvSpPr>
          <p:cNvPr id="31" name="Text Placeholder 14">
            <a:extLst>
              <a:ext uri="{FF2B5EF4-FFF2-40B4-BE49-F238E27FC236}">
                <a16:creationId xmlns:a16="http://schemas.microsoft.com/office/drawing/2014/main" id="{4E856905-F791-F49E-F4EE-36D04477AA42}"/>
              </a:ext>
            </a:extLst>
          </p:cNvPr>
          <p:cNvSpPr>
            <a:spLocks noGrp="1"/>
          </p:cNvSpPr>
          <p:nvPr>
            <p:ph type="body" sz="quarter" idx="23" hasCustomPrompt="1"/>
          </p:nvPr>
        </p:nvSpPr>
        <p:spPr>
          <a:xfrm>
            <a:off x="6348000" y="5380566"/>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32" name="Text Placeholder 14">
            <a:extLst>
              <a:ext uri="{FF2B5EF4-FFF2-40B4-BE49-F238E27FC236}">
                <a16:creationId xmlns:a16="http://schemas.microsoft.com/office/drawing/2014/main" id="{99FFD425-FAA4-6098-BD2B-06821EE7E84C}"/>
              </a:ext>
            </a:extLst>
          </p:cNvPr>
          <p:cNvSpPr>
            <a:spLocks noGrp="1"/>
          </p:cNvSpPr>
          <p:nvPr>
            <p:ph type="body" sz="quarter" idx="24" hasCustomPrompt="1"/>
          </p:nvPr>
        </p:nvSpPr>
        <p:spPr>
          <a:xfrm>
            <a:off x="6348000" y="5868498"/>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2" name="Title Placeholder 7">
            <a:extLst>
              <a:ext uri="{FF2B5EF4-FFF2-40B4-BE49-F238E27FC236}">
                <a16:creationId xmlns:a16="http://schemas.microsoft.com/office/drawing/2014/main" id="{DE05FA86-3BBA-827E-7BB5-52775E66C5F0}"/>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Tree>
    <p:extLst>
      <p:ext uri="{BB962C8B-B14F-4D97-AF65-F5344CB8AC3E}">
        <p14:creationId xmlns:p14="http://schemas.microsoft.com/office/powerpoint/2010/main" val="1948351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istics (four) 3.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5FBBC-1A95-606F-01D0-9C8408215A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0" y="0"/>
            <a:ext cx="5841998" cy="6857997"/>
          </a:xfrm>
          <a:prstGeom prst="rect">
            <a:avLst/>
          </a:prstGeom>
        </p:spPr>
      </p:pic>
      <p:cxnSp>
        <p:nvCxnSpPr>
          <p:cNvPr id="22" name="Straight Connector 21">
            <a:extLst>
              <a:ext uri="{FF2B5EF4-FFF2-40B4-BE49-F238E27FC236}">
                <a16:creationId xmlns:a16="http://schemas.microsoft.com/office/drawing/2014/main" id="{D91F209B-23E6-5EF0-6058-7EB48692FCD9}"/>
              </a:ext>
            </a:extLst>
          </p:cNvPr>
          <p:cNvCxnSpPr>
            <a:cxnSpLocks/>
          </p:cNvCxnSpPr>
          <p:nvPr userDrawn="1"/>
        </p:nvCxnSpPr>
        <p:spPr>
          <a:xfrm flipH="1">
            <a:off x="6242158" y="19161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128C30-90C2-F590-07E7-030063E79C65}"/>
              </a:ext>
            </a:extLst>
          </p:cNvPr>
          <p:cNvCxnSpPr>
            <a:cxnSpLocks/>
          </p:cNvCxnSpPr>
          <p:nvPr userDrawn="1"/>
        </p:nvCxnSpPr>
        <p:spPr>
          <a:xfrm flipH="1">
            <a:off x="6242158" y="30159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246B4E-ACD4-C7C6-A394-BBB346FC5386}"/>
              </a:ext>
            </a:extLst>
          </p:cNvPr>
          <p:cNvCxnSpPr>
            <a:cxnSpLocks/>
          </p:cNvCxnSpPr>
          <p:nvPr userDrawn="1"/>
        </p:nvCxnSpPr>
        <p:spPr>
          <a:xfrm flipH="1">
            <a:off x="6242158" y="411581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E8FB00-C548-E3FF-AA3B-0BE72FE1B19A}"/>
              </a:ext>
            </a:extLst>
          </p:cNvPr>
          <p:cNvCxnSpPr>
            <a:cxnSpLocks/>
          </p:cNvCxnSpPr>
          <p:nvPr userDrawn="1"/>
        </p:nvCxnSpPr>
        <p:spPr>
          <a:xfrm flipH="1">
            <a:off x="6242158" y="5215663"/>
            <a:ext cx="53568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14">
            <a:extLst>
              <a:ext uri="{FF2B5EF4-FFF2-40B4-BE49-F238E27FC236}">
                <a16:creationId xmlns:a16="http://schemas.microsoft.com/office/drawing/2014/main" id="{1BF0A298-48A4-114C-A3CB-E8DC2D26AD8F}"/>
              </a:ext>
            </a:extLst>
          </p:cNvPr>
          <p:cNvSpPr>
            <a:spLocks noGrp="1"/>
          </p:cNvSpPr>
          <p:nvPr>
            <p:ph type="body" sz="quarter" idx="11" hasCustomPrompt="1"/>
          </p:nvPr>
        </p:nvSpPr>
        <p:spPr>
          <a:xfrm>
            <a:off x="6348000" y="2084114"/>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31" name="Text Placeholder 14">
            <a:extLst>
              <a:ext uri="{FF2B5EF4-FFF2-40B4-BE49-F238E27FC236}">
                <a16:creationId xmlns:a16="http://schemas.microsoft.com/office/drawing/2014/main" id="{FC1FF2BB-27FD-99BE-EB80-4E992470DC98}"/>
              </a:ext>
            </a:extLst>
          </p:cNvPr>
          <p:cNvSpPr>
            <a:spLocks noGrp="1"/>
          </p:cNvSpPr>
          <p:nvPr>
            <p:ph type="body" sz="quarter" idx="18" hasCustomPrompt="1"/>
          </p:nvPr>
        </p:nvSpPr>
        <p:spPr>
          <a:xfrm>
            <a:off x="6348000" y="2572046"/>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a:t>Click to add short text</a:t>
            </a:r>
          </a:p>
        </p:txBody>
      </p:sp>
      <p:sp>
        <p:nvSpPr>
          <p:cNvPr id="32" name="Text Placeholder 14">
            <a:extLst>
              <a:ext uri="{FF2B5EF4-FFF2-40B4-BE49-F238E27FC236}">
                <a16:creationId xmlns:a16="http://schemas.microsoft.com/office/drawing/2014/main" id="{67136063-90BA-98BF-AC4E-08349FDDA0FD}"/>
              </a:ext>
            </a:extLst>
          </p:cNvPr>
          <p:cNvSpPr>
            <a:spLocks noGrp="1"/>
          </p:cNvSpPr>
          <p:nvPr>
            <p:ph type="body" sz="quarter" idx="19" hasCustomPrompt="1"/>
          </p:nvPr>
        </p:nvSpPr>
        <p:spPr>
          <a:xfrm>
            <a:off x="6348000" y="3183963"/>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33" name="Text Placeholder 14">
            <a:extLst>
              <a:ext uri="{FF2B5EF4-FFF2-40B4-BE49-F238E27FC236}">
                <a16:creationId xmlns:a16="http://schemas.microsoft.com/office/drawing/2014/main" id="{4F76621B-4F52-0580-1658-A720BFA816A0}"/>
              </a:ext>
            </a:extLst>
          </p:cNvPr>
          <p:cNvSpPr>
            <a:spLocks noGrp="1"/>
          </p:cNvSpPr>
          <p:nvPr>
            <p:ph type="body" sz="quarter" idx="20" hasCustomPrompt="1"/>
          </p:nvPr>
        </p:nvSpPr>
        <p:spPr>
          <a:xfrm>
            <a:off x="6348000" y="3671895"/>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a:t>Click to add short text</a:t>
            </a:r>
          </a:p>
        </p:txBody>
      </p:sp>
      <p:sp>
        <p:nvSpPr>
          <p:cNvPr id="34" name="Text Placeholder 14">
            <a:extLst>
              <a:ext uri="{FF2B5EF4-FFF2-40B4-BE49-F238E27FC236}">
                <a16:creationId xmlns:a16="http://schemas.microsoft.com/office/drawing/2014/main" id="{EF2B4E93-C090-8FED-DA34-52661BC219AB}"/>
              </a:ext>
            </a:extLst>
          </p:cNvPr>
          <p:cNvSpPr>
            <a:spLocks noGrp="1"/>
          </p:cNvSpPr>
          <p:nvPr>
            <p:ph type="body" sz="quarter" idx="21" hasCustomPrompt="1"/>
          </p:nvPr>
        </p:nvSpPr>
        <p:spPr>
          <a:xfrm>
            <a:off x="6348000" y="4281175"/>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35" name="Text Placeholder 14">
            <a:extLst>
              <a:ext uri="{FF2B5EF4-FFF2-40B4-BE49-F238E27FC236}">
                <a16:creationId xmlns:a16="http://schemas.microsoft.com/office/drawing/2014/main" id="{B5B8D9D5-0996-0EC1-7064-C2AE39D5FF68}"/>
              </a:ext>
            </a:extLst>
          </p:cNvPr>
          <p:cNvSpPr>
            <a:spLocks noGrp="1"/>
          </p:cNvSpPr>
          <p:nvPr>
            <p:ph type="body" sz="quarter" idx="22" hasCustomPrompt="1"/>
          </p:nvPr>
        </p:nvSpPr>
        <p:spPr>
          <a:xfrm>
            <a:off x="6348000" y="4769107"/>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a:t>Click to add short text</a:t>
            </a:r>
          </a:p>
        </p:txBody>
      </p:sp>
      <p:sp>
        <p:nvSpPr>
          <p:cNvPr id="36" name="Text Placeholder 14">
            <a:extLst>
              <a:ext uri="{FF2B5EF4-FFF2-40B4-BE49-F238E27FC236}">
                <a16:creationId xmlns:a16="http://schemas.microsoft.com/office/drawing/2014/main" id="{C7CD4125-1C78-96F1-6510-9CF7CC8EE5AA}"/>
              </a:ext>
            </a:extLst>
          </p:cNvPr>
          <p:cNvSpPr>
            <a:spLocks noGrp="1"/>
          </p:cNvSpPr>
          <p:nvPr>
            <p:ph type="body" sz="quarter" idx="23" hasCustomPrompt="1"/>
          </p:nvPr>
        </p:nvSpPr>
        <p:spPr>
          <a:xfrm>
            <a:off x="6348000" y="5380566"/>
            <a:ext cx="5148676" cy="486304"/>
          </a:xfrm>
          <a:prstGeom prst="rect">
            <a:avLst/>
          </a:prstGeom>
        </p:spPr>
        <p:txBody>
          <a:bodyPr lIns="0" tIns="0" rIns="0" bIns="0" anchor="b"/>
          <a:lstStyle>
            <a:lvl1pPr marL="0" indent="0" algn="l">
              <a:lnSpc>
                <a:spcPct val="80000"/>
              </a:lnSpc>
              <a:spcBef>
                <a:spcPts val="0"/>
              </a:spcBef>
              <a:buNone/>
              <a:defRPr sz="4000" b="1">
                <a:solidFill>
                  <a:schemeClr val="tx2"/>
                </a:solidFill>
              </a:defRPr>
            </a:lvl1pPr>
          </a:lstStyle>
          <a:p>
            <a:pPr lvl="0"/>
            <a:r>
              <a:rPr lang="en-GB"/>
              <a:t>X</a:t>
            </a:r>
          </a:p>
        </p:txBody>
      </p:sp>
      <p:sp>
        <p:nvSpPr>
          <p:cNvPr id="37" name="Text Placeholder 14">
            <a:extLst>
              <a:ext uri="{FF2B5EF4-FFF2-40B4-BE49-F238E27FC236}">
                <a16:creationId xmlns:a16="http://schemas.microsoft.com/office/drawing/2014/main" id="{F47EA3CE-B116-34E9-E755-8B7CF74572F8}"/>
              </a:ext>
            </a:extLst>
          </p:cNvPr>
          <p:cNvSpPr>
            <a:spLocks noGrp="1"/>
          </p:cNvSpPr>
          <p:nvPr>
            <p:ph type="body" sz="quarter" idx="24" hasCustomPrompt="1"/>
          </p:nvPr>
        </p:nvSpPr>
        <p:spPr>
          <a:xfrm>
            <a:off x="6348000" y="5868498"/>
            <a:ext cx="5148676" cy="173688"/>
          </a:xfrm>
          <a:prstGeom prst="rect">
            <a:avLst/>
          </a:prstGeom>
        </p:spPr>
        <p:txBody>
          <a:bodyPr lIns="0" tIns="0" rIns="0" bIns="0" anchor="ctr"/>
          <a:lstStyle>
            <a:lvl1pPr marL="0" indent="0" algn="l">
              <a:lnSpc>
                <a:spcPct val="100000"/>
              </a:lnSpc>
              <a:spcBef>
                <a:spcPts val="0"/>
              </a:spcBef>
              <a:buNone/>
              <a:defRPr sz="1800">
                <a:solidFill>
                  <a:schemeClr val="tx2"/>
                </a:solidFill>
              </a:defRPr>
            </a:lvl1pPr>
          </a:lstStyle>
          <a:p>
            <a:pPr lvl="0"/>
            <a:r>
              <a:rPr lang="en-GB" dirty="0"/>
              <a:t>Click to add short text</a:t>
            </a:r>
          </a:p>
        </p:txBody>
      </p:sp>
      <p:sp>
        <p:nvSpPr>
          <p:cNvPr id="2" name="Title Placeholder 7">
            <a:extLst>
              <a:ext uri="{FF2B5EF4-FFF2-40B4-BE49-F238E27FC236}">
                <a16:creationId xmlns:a16="http://schemas.microsoft.com/office/drawing/2014/main" id="{B22A6D5C-3CD7-6488-9C10-AC5270CEC826}"/>
              </a:ext>
            </a:extLst>
          </p:cNvPr>
          <p:cNvSpPr>
            <a:spLocks noGrp="1"/>
          </p:cNvSpPr>
          <p:nvPr>
            <p:ph type="title" hasCustomPrompt="1"/>
          </p:nvPr>
        </p:nvSpPr>
        <p:spPr>
          <a:xfrm>
            <a:off x="695325" y="720000"/>
            <a:ext cx="4452826" cy="1203312"/>
          </a:xfrm>
          <a:prstGeom prst="rect">
            <a:avLst/>
          </a:prstGeom>
        </p:spPr>
        <p:txBody>
          <a:bodyPr vert="horz" lIns="0" tIns="72000" rIns="0" bIns="0" rtlCol="0" anchor="t">
            <a:noAutofit/>
          </a:bodyPr>
          <a:lstStyle>
            <a:lvl1pPr>
              <a:defRPr sz="3400">
                <a:solidFill>
                  <a:schemeClr val="bg1"/>
                </a:solidFill>
              </a:defRPr>
            </a:lvl1pPr>
          </a:lstStyle>
          <a:p>
            <a:r>
              <a:rPr lang="en-GB"/>
              <a:t>Click to add heading</a:t>
            </a:r>
            <a:endParaRPr lang="en-AU"/>
          </a:p>
        </p:txBody>
      </p:sp>
    </p:spTree>
    <p:extLst>
      <p:ext uri="{BB962C8B-B14F-4D97-AF65-F5344CB8AC3E}">
        <p14:creationId xmlns:p14="http://schemas.microsoft.com/office/powerpoint/2010/main" val="2130445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eature text 1.1">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0E429B-1AB2-C68C-B8A5-B0DF8E70A6B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Placeholder 27">
            <a:extLst>
              <a:ext uri="{FF2B5EF4-FFF2-40B4-BE49-F238E27FC236}">
                <a16:creationId xmlns:a16="http://schemas.microsoft.com/office/drawing/2014/main" id="{EC4A5B03-3ACC-F5EF-2FF8-99BF138E6343}"/>
              </a:ext>
            </a:extLst>
          </p:cNvPr>
          <p:cNvSpPr>
            <a:spLocks noGrp="1"/>
          </p:cNvSpPr>
          <p:nvPr>
            <p:ph type="body" sz="quarter" idx="11" hasCustomPrompt="1"/>
          </p:nvPr>
        </p:nvSpPr>
        <p:spPr>
          <a:xfrm>
            <a:off x="695325" y="1944000"/>
            <a:ext cx="8640000" cy="4178987"/>
          </a:xfrm>
          <a:prstGeom prst="rect">
            <a:avLst/>
          </a:prstGeom>
        </p:spPr>
        <p:txBody>
          <a:bodyPr lIns="0" tIns="0" rIns="0" bIns="0" anchor="ctr"/>
          <a:lstStyle>
            <a:lvl1pPr marL="0" indent="0">
              <a:lnSpc>
                <a:spcPct val="80000"/>
              </a:lnSpc>
              <a:spcBef>
                <a:spcPts val="1200"/>
              </a:spcBef>
              <a:spcAft>
                <a:spcPts val="1200"/>
              </a:spcAft>
              <a:buNone/>
              <a:defRPr sz="3600" b="1">
                <a:solidFill>
                  <a:schemeClr val="bg1"/>
                </a:solidFill>
                <a:latin typeface="+mj-lt"/>
              </a:defRPr>
            </a:lvl1pPr>
            <a:lvl2pPr marL="0" indent="0">
              <a:lnSpc>
                <a:spcPct val="80000"/>
              </a:lnSpc>
              <a:spcBef>
                <a:spcPts val="1200"/>
              </a:spcBef>
              <a:spcAft>
                <a:spcPts val="1200"/>
              </a:spcAft>
              <a:buNone/>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feature text</a:t>
            </a:r>
          </a:p>
          <a:p>
            <a:pPr lvl="1"/>
            <a:r>
              <a:rPr lang="en-GB" dirty="0"/>
              <a:t>Caption</a:t>
            </a:r>
          </a:p>
        </p:txBody>
      </p:sp>
      <p:sp>
        <p:nvSpPr>
          <p:cNvPr id="8" name="Footer Placeholder 3">
            <a:extLst>
              <a:ext uri="{FF2B5EF4-FFF2-40B4-BE49-F238E27FC236}">
                <a16:creationId xmlns:a16="http://schemas.microsoft.com/office/drawing/2014/main" id="{9DFC5585-39C9-4C32-0A5D-8833FCA8435A}"/>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FORTESCUE</a:t>
            </a:r>
            <a:r>
              <a:rPr lang="en-AU" sz="1100" kern="1200" dirty="0">
                <a:solidFill>
                  <a:schemeClr val="bg1"/>
                </a:solidFill>
                <a:effectLst/>
                <a:latin typeface="+mn-lt"/>
                <a:ea typeface="+mn-ea"/>
                <a:cs typeface="+mn-cs"/>
              </a:rPr>
              <a:t> </a:t>
            </a:r>
            <a:r>
              <a:rPr lang="en-US" sz="1100" dirty="0">
                <a:solidFill>
                  <a:schemeClr val="bg1"/>
                </a:solidFill>
              </a:rPr>
              <a:t>|</a:t>
            </a:r>
            <a:r>
              <a:rPr lang="en-AU" sz="1100" kern="1200" dirty="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dirty="0">
              <a:solidFill>
                <a:schemeClr val="bg1"/>
              </a:solidFill>
            </a:endParaRPr>
          </a:p>
        </p:txBody>
      </p:sp>
      <p:pic>
        <p:nvPicPr>
          <p:cNvPr id="2" name="Picture 1">
            <a:extLst>
              <a:ext uri="{FF2B5EF4-FFF2-40B4-BE49-F238E27FC236}">
                <a16:creationId xmlns:a16="http://schemas.microsoft.com/office/drawing/2014/main" id="{D181D1AD-CDCE-2C06-4792-C953921A4124}"/>
              </a:ext>
            </a:extLst>
          </p:cNvPr>
          <p:cNvPicPr>
            <a:picLocks noChangeAspect="1"/>
          </p:cNvPicPr>
          <p:nvPr userDrawn="1"/>
        </p:nvPicPr>
        <p:blipFill>
          <a:blip r:embed="rId2"/>
          <a:srcRect/>
          <a:stretch/>
        </p:blipFill>
        <p:spPr>
          <a:xfrm>
            <a:off x="8982075" y="735013"/>
            <a:ext cx="2514600" cy="457200"/>
          </a:xfrm>
          <a:prstGeom prst="rect">
            <a:avLst/>
          </a:prstGeom>
        </p:spPr>
      </p:pic>
    </p:spTree>
    <p:extLst>
      <p:ext uri="{BB962C8B-B14F-4D97-AF65-F5344CB8AC3E}">
        <p14:creationId xmlns:p14="http://schemas.microsoft.com/office/powerpoint/2010/main" val="2143225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tistics (three) 4.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57"/>
            <a:ext cx="12191951" cy="3238487"/>
          </a:xfrm>
          <a:prstGeom prst="rect">
            <a:avLst/>
          </a:prstGeom>
        </p:spPr>
      </p:pic>
      <p:sp>
        <p:nvSpPr>
          <p:cNvPr id="11" name="Text Placeholder 14">
            <a:extLst>
              <a:ext uri="{FF2B5EF4-FFF2-40B4-BE49-F238E27FC236}">
                <a16:creationId xmlns:a16="http://schemas.microsoft.com/office/drawing/2014/main" id="{D0CF46F8-C72C-110C-7B05-086E0ECD2C22}"/>
              </a:ext>
            </a:extLst>
          </p:cNvPr>
          <p:cNvSpPr>
            <a:spLocks noGrp="1"/>
          </p:cNvSpPr>
          <p:nvPr>
            <p:ph type="body" sz="quarter" idx="12" hasCustomPrompt="1"/>
          </p:nvPr>
        </p:nvSpPr>
        <p:spPr>
          <a:xfrm>
            <a:off x="911936" y="4076951"/>
            <a:ext cx="2880000"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2" name="Text Placeholder 14">
            <a:extLst>
              <a:ext uri="{FF2B5EF4-FFF2-40B4-BE49-F238E27FC236}">
                <a16:creationId xmlns:a16="http://schemas.microsoft.com/office/drawing/2014/main" id="{BA4D372E-76CC-21F6-22D9-D16B651035A1}"/>
              </a:ext>
            </a:extLst>
          </p:cNvPr>
          <p:cNvSpPr>
            <a:spLocks noGrp="1"/>
          </p:cNvSpPr>
          <p:nvPr>
            <p:ph type="body" sz="quarter" idx="17" hasCustomPrompt="1"/>
          </p:nvPr>
        </p:nvSpPr>
        <p:spPr>
          <a:xfrm>
            <a:off x="911936" y="5012951"/>
            <a:ext cx="2880000"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sp>
        <p:nvSpPr>
          <p:cNvPr id="13" name="Text Placeholder 14">
            <a:extLst>
              <a:ext uri="{FF2B5EF4-FFF2-40B4-BE49-F238E27FC236}">
                <a16:creationId xmlns:a16="http://schemas.microsoft.com/office/drawing/2014/main" id="{00A8F671-5BD3-9C4E-3576-8755895A06B5}"/>
              </a:ext>
            </a:extLst>
          </p:cNvPr>
          <p:cNvSpPr>
            <a:spLocks noGrp="1"/>
          </p:cNvSpPr>
          <p:nvPr>
            <p:ph type="body" sz="quarter" idx="18" hasCustomPrompt="1"/>
          </p:nvPr>
        </p:nvSpPr>
        <p:spPr>
          <a:xfrm>
            <a:off x="4656000" y="4076951"/>
            <a:ext cx="2880000"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4" name="Text Placeholder 14">
            <a:extLst>
              <a:ext uri="{FF2B5EF4-FFF2-40B4-BE49-F238E27FC236}">
                <a16:creationId xmlns:a16="http://schemas.microsoft.com/office/drawing/2014/main" id="{9ACCCAE0-F010-86BF-93AC-925237BF030B}"/>
              </a:ext>
            </a:extLst>
          </p:cNvPr>
          <p:cNvSpPr>
            <a:spLocks noGrp="1"/>
          </p:cNvSpPr>
          <p:nvPr>
            <p:ph type="body" sz="quarter" idx="19" hasCustomPrompt="1"/>
          </p:nvPr>
        </p:nvSpPr>
        <p:spPr>
          <a:xfrm>
            <a:off x="4656000" y="5012951"/>
            <a:ext cx="2880000"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sp>
        <p:nvSpPr>
          <p:cNvPr id="15" name="Text Placeholder 14">
            <a:extLst>
              <a:ext uri="{FF2B5EF4-FFF2-40B4-BE49-F238E27FC236}">
                <a16:creationId xmlns:a16="http://schemas.microsoft.com/office/drawing/2014/main" id="{3F817D0D-E37F-34F8-D0C3-7F056030D661}"/>
              </a:ext>
            </a:extLst>
          </p:cNvPr>
          <p:cNvSpPr>
            <a:spLocks noGrp="1"/>
          </p:cNvSpPr>
          <p:nvPr>
            <p:ph type="body" sz="quarter" idx="20" hasCustomPrompt="1"/>
          </p:nvPr>
        </p:nvSpPr>
        <p:spPr>
          <a:xfrm>
            <a:off x="8399924" y="4076951"/>
            <a:ext cx="2880000"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6" name="Text Placeholder 14">
            <a:extLst>
              <a:ext uri="{FF2B5EF4-FFF2-40B4-BE49-F238E27FC236}">
                <a16:creationId xmlns:a16="http://schemas.microsoft.com/office/drawing/2014/main" id="{0107069F-F95A-51C5-9396-468A2CA6D0CC}"/>
              </a:ext>
            </a:extLst>
          </p:cNvPr>
          <p:cNvSpPr>
            <a:spLocks noGrp="1"/>
          </p:cNvSpPr>
          <p:nvPr>
            <p:ph type="body" sz="quarter" idx="21" hasCustomPrompt="1"/>
          </p:nvPr>
        </p:nvSpPr>
        <p:spPr>
          <a:xfrm>
            <a:off x="8399924" y="5012951"/>
            <a:ext cx="2880000"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cxnSp>
        <p:nvCxnSpPr>
          <p:cNvPr id="19" name="Straight Connector 18">
            <a:extLst>
              <a:ext uri="{FF2B5EF4-FFF2-40B4-BE49-F238E27FC236}">
                <a16:creationId xmlns:a16="http://schemas.microsoft.com/office/drawing/2014/main" id="{C43BD261-8B51-6F8B-C8B7-F798708035BD}"/>
              </a:ext>
            </a:extLst>
          </p:cNvPr>
          <p:cNvCxnSpPr>
            <a:cxnSpLocks/>
          </p:cNvCxnSpPr>
          <p:nvPr userDrawn="1"/>
        </p:nvCxnSpPr>
        <p:spPr>
          <a:xfrm>
            <a:off x="7967927"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4988F-9EE4-9DAD-684F-399F56FD1B49}"/>
              </a:ext>
            </a:extLst>
          </p:cNvPr>
          <p:cNvCxnSpPr>
            <a:cxnSpLocks/>
          </p:cNvCxnSpPr>
          <p:nvPr userDrawn="1"/>
        </p:nvCxnSpPr>
        <p:spPr>
          <a:xfrm>
            <a:off x="4223933"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Placeholder 7">
            <a:extLst>
              <a:ext uri="{FF2B5EF4-FFF2-40B4-BE49-F238E27FC236}">
                <a16:creationId xmlns:a16="http://schemas.microsoft.com/office/drawing/2014/main" id="{E15C2FEC-A612-3AF9-80EB-6B7A361BFC3A}"/>
              </a:ext>
            </a:extLst>
          </p:cNvPr>
          <p:cNvSpPr>
            <a:spLocks noGrp="1"/>
          </p:cNvSpPr>
          <p:nvPr>
            <p:ph type="title" hasCustomPrompt="1"/>
          </p:nvPr>
        </p:nvSpPr>
        <p:spPr>
          <a:xfrm>
            <a:off x="695325"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pic>
        <p:nvPicPr>
          <p:cNvPr id="4" name="Picture 3" descr="A green circle with black background&#10;&#10;Description automatically generated">
            <a:extLst>
              <a:ext uri="{FF2B5EF4-FFF2-40B4-BE49-F238E27FC236}">
                <a16:creationId xmlns:a16="http://schemas.microsoft.com/office/drawing/2014/main" id="{D352CDA9-3276-3770-6658-ED5992681F8F}"/>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1673150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tatistics (three) 4.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E578A-D655-057D-545E-81D9165E8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955" y="0"/>
            <a:ext cx="12168090" cy="3232148"/>
          </a:xfrm>
          <a:prstGeom prst="rect">
            <a:avLst/>
          </a:prstGeom>
        </p:spPr>
      </p:pic>
      <p:sp>
        <p:nvSpPr>
          <p:cNvPr id="5" name="Text Placeholder 14">
            <a:extLst>
              <a:ext uri="{FF2B5EF4-FFF2-40B4-BE49-F238E27FC236}">
                <a16:creationId xmlns:a16="http://schemas.microsoft.com/office/drawing/2014/main" id="{27F91AAD-9AFF-7CC7-286D-7C77FE9E77FB}"/>
              </a:ext>
            </a:extLst>
          </p:cNvPr>
          <p:cNvSpPr>
            <a:spLocks noGrp="1"/>
          </p:cNvSpPr>
          <p:nvPr>
            <p:ph type="body" sz="quarter" idx="12" hasCustomPrompt="1"/>
          </p:nvPr>
        </p:nvSpPr>
        <p:spPr>
          <a:xfrm>
            <a:off x="911936" y="4076951"/>
            <a:ext cx="2880000"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6" name="Text Placeholder 14">
            <a:extLst>
              <a:ext uri="{FF2B5EF4-FFF2-40B4-BE49-F238E27FC236}">
                <a16:creationId xmlns:a16="http://schemas.microsoft.com/office/drawing/2014/main" id="{F43A5E82-DA02-B2D6-C4EB-753B72D83DA8}"/>
              </a:ext>
            </a:extLst>
          </p:cNvPr>
          <p:cNvSpPr>
            <a:spLocks noGrp="1"/>
          </p:cNvSpPr>
          <p:nvPr>
            <p:ph type="body" sz="quarter" idx="17" hasCustomPrompt="1"/>
          </p:nvPr>
        </p:nvSpPr>
        <p:spPr>
          <a:xfrm>
            <a:off x="911936" y="5012951"/>
            <a:ext cx="2880000"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sp>
        <p:nvSpPr>
          <p:cNvPr id="10" name="Text Placeholder 14">
            <a:extLst>
              <a:ext uri="{FF2B5EF4-FFF2-40B4-BE49-F238E27FC236}">
                <a16:creationId xmlns:a16="http://schemas.microsoft.com/office/drawing/2014/main" id="{C9AD045D-EE07-685A-2734-52BBC0C701B9}"/>
              </a:ext>
            </a:extLst>
          </p:cNvPr>
          <p:cNvSpPr>
            <a:spLocks noGrp="1"/>
          </p:cNvSpPr>
          <p:nvPr>
            <p:ph type="body" sz="quarter" idx="18" hasCustomPrompt="1"/>
          </p:nvPr>
        </p:nvSpPr>
        <p:spPr>
          <a:xfrm>
            <a:off x="4656000" y="4076951"/>
            <a:ext cx="2880000"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7" name="Text Placeholder 14">
            <a:extLst>
              <a:ext uri="{FF2B5EF4-FFF2-40B4-BE49-F238E27FC236}">
                <a16:creationId xmlns:a16="http://schemas.microsoft.com/office/drawing/2014/main" id="{110957CC-5150-1FAF-4137-8BB70716B3C4}"/>
              </a:ext>
            </a:extLst>
          </p:cNvPr>
          <p:cNvSpPr>
            <a:spLocks noGrp="1"/>
          </p:cNvSpPr>
          <p:nvPr>
            <p:ph type="body" sz="quarter" idx="19" hasCustomPrompt="1"/>
          </p:nvPr>
        </p:nvSpPr>
        <p:spPr>
          <a:xfrm>
            <a:off x="4656000" y="5012951"/>
            <a:ext cx="2880000"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sp>
        <p:nvSpPr>
          <p:cNvPr id="18" name="Text Placeholder 14">
            <a:extLst>
              <a:ext uri="{FF2B5EF4-FFF2-40B4-BE49-F238E27FC236}">
                <a16:creationId xmlns:a16="http://schemas.microsoft.com/office/drawing/2014/main" id="{BAB6C82C-B55F-4236-750E-D51350F74C9E}"/>
              </a:ext>
            </a:extLst>
          </p:cNvPr>
          <p:cNvSpPr>
            <a:spLocks noGrp="1"/>
          </p:cNvSpPr>
          <p:nvPr>
            <p:ph type="body" sz="quarter" idx="20" hasCustomPrompt="1"/>
          </p:nvPr>
        </p:nvSpPr>
        <p:spPr>
          <a:xfrm>
            <a:off x="8399924" y="4076951"/>
            <a:ext cx="2880000" cy="936000"/>
          </a:xfrm>
          <a:prstGeom prst="rect">
            <a:avLst/>
          </a:prstGeom>
        </p:spPr>
        <p:txBody>
          <a:bodyPr lIns="0" tIns="0" rIns="0" bIns="0" anchor="b"/>
          <a:lstStyle>
            <a:lvl1pPr marL="0" indent="0" algn="ctr">
              <a:lnSpc>
                <a:spcPct val="80000"/>
              </a:lnSpc>
              <a:spcBef>
                <a:spcPts val="0"/>
              </a:spcBef>
              <a:buNone/>
              <a:defRPr sz="6000" b="1">
                <a:solidFill>
                  <a:schemeClr val="tx2"/>
                </a:solidFill>
              </a:defRPr>
            </a:lvl1pPr>
          </a:lstStyle>
          <a:p>
            <a:pPr lvl="0"/>
            <a:r>
              <a:rPr lang="en-GB"/>
              <a:t>X</a:t>
            </a:r>
          </a:p>
        </p:txBody>
      </p:sp>
      <p:sp>
        <p:nvSpPr>
          <p:cNvPr id="19" name="Text Placeholder 14">
            <a:extLst>
              <a:ext uri="{FF2B5EF4-FFF2-40B4-BE49-F238E27FC236}">
                <a16:creationId xmlns:a16="http://schemas.microsoft.com/office/drawing/2014/main" id="{3351EE77-4F4D-95B4-A481-B0B457B649EA}"/>
              </a:ext>
            </a:extLst>
          </p:cNvPr>
          <p:cNvSpPr>
            <a:spLocks noGrp="1"/>
          </p:cNvSpPr>
          <p:nvPr>
            <p:ph type="body" sz="quarter" idx="21" hasCustomPrompt="1"/>
          </p:nvPr>
        </p:nvSpPr>
        <p:spPr>
          <a:xfrm>
            <a:off x="8399924" y="5012951"/>
            <a:ext cx="2880000" cy="647999"/>
          </a:xfrm>
          <a:prstGeom prst="rect">
            <a:avLst/>
          </a:prstGeom>
        </p:spPr>
        <p:txBody>
          <a:bodyPr lIns="0" tIns="0" rIns="0" bIns="0" anchor="ctr"/>
          <a:lstStyle>
            <a:lvl1pPr marL="0" indent="0" algn="ctr">
              <a:lnSpc>
                <a:spcPct val="100000"/>
              </a:lnSpc>
              <a:spcBef>
                <a:spcPts val="0"/>
              </a:spcBef>
              <a:buNone/>
              <a:defRPr sz="1800">
                <a:solidFill>
                  <a:schemeClr val="tx2"/>
                </a:solidFill>
              </a:defRPr>
            </a:lvl1pPr>
          </a:lstStyle>
          <a:p>
            <a:pPr lvl="0"/>
            <a:r>
              <a:rPr lang="en-GB"/>
              <a:t>Click to add short text</a:t>
            </a:r>
          </a:p>
        </p:txBody>
      </p:sp>
      <p:cxnSp>
        <p:nvCxnSpPr>
          <p:cNvPr id="20" name="Straight Connector 19">
            <a:extLst>
              <a:ext uri="{FF2B5EF4-FFF2-40B4-BE49-F238E27FC236}">
                <a16:creationId xmlns:a16="http://schemas.microsoft.com/office/drawing/2014/main" id="{8CB2215B-22C2-9B7E-F863-C8F0AE8D8AFC}"/>
              </a:ext>
            </a:extLst>
          </p:cNvPr>
          <p:cNvCxnSpPr>
            <a:cxnSpLocks/>
          </p:cNvCxnSpPr>
          <p:nvPr userDrawn="1"/>
        </p:nvCxnSpPr>
        <p:spPr>
          <a:xfrm>
            <a:off x="7967927"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FC7C56-AAE4-C5D2-AA35-899AAFFA538C}"/>
              </a:ext>
            </a:extLst>
          </p:cNvPr>
          <p:cNvCxnSpPr>
            <a:cxnSpLocks/>
          </p:cNvCxnSpPr>
          <p:nvPr userDrawn="1"/>
        </p:nvCxnSpPr>
        <p:spPr>
          <a:xfrm>
            <a:off x="4223933" y="3604667"/>
            <a:ext cx="0" cy="266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Placeholder 7">
            <a:extLst>
              <a:ext uri="{FF2B5EF4-FFF2-40B4-BE49-F238E27FC236}">
                <a16:creationId xmlns:a16="http://schemas.microsoft.com/office/drawing/2014/main" id="{3D621DA9-76C8-8F38-BD11-2B6E972B79FD}"/>
              </a:ext>
            </a:extLst>
          </p:cNvPr>
          <p:cNvSpPr>
            <a:spLocks noGrp="1"/>
          </p:cNvSpPr>
          <p:nvPr>
            <p:ph type="title" hasCustomPrompt="1"/>
          </p:nvPr>
        </p:nvSpPr>
        <p:spPr>
          <a:xfrm>
            <a:off x="695325" y="720000"/>
            <a:ext cx="5184000" cy="1203312"/>
          </a:xfrm>
          <a:prstGeom prst="rect">
            <a:avLst/>
          </a:prstGeom>
        </p:spPr>
        <p:txBody>
          <a:bodyPr vert="horz" lIns="0" tIns="72000" rIns="0" bIns="0" rtlCol="0" anchor="t">
            <a:noAutofit/>
          </a:bodyPr>
          <a:lstStyle>
            <a:lvl1pPr>
              <a:defRPr sz="3400">
                <a:solidFill>
                  <a:schemeClr val="bg1"/>
                </a:solidFill>
              </a:defRPr>
            </a:lvl1pPr>
          </a:lstStyle>
          <a:p>
            <a:r>
              <a:rPr lang="en-GB" dirty="0"/>
              <a:t>Click to add heading</a:t>
            </a:r>
            <a:endParaRPr lang="en-AU" dirty="0"/>
          </a:p>
        </p:txBody>
      </p:sp>
      <p:pic>
        <p:nvPicPr>
          <p:cNvPr id="7" name="Picture 6" descr="A green circle with black background&#10;&#10;Description automatically generated">
            <a:extLst>
              <a:ext uri="{FF2B5EF4-FFF2-40B4-BE49-F238E27FC236}">
                <a16:creationId xmlns:a16="http://schemas.microsoft.com/office/drawing/2014/main" id="{091A41CD-8D28-8BC7-6629-A4E3DD77A61B}"/>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976180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afety Share">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A9B78D6-3CD9-2F3D-1D2C-FB6C7B0D4BB2}"/>
              </a:ext>
            </a:extLst>
          </p:cNvPr>
          <p:cNvSpPr txBox="1"/>
          <p:nvPr userDrawn="1"/>
        </p:nvSpPr>
        <p:spPr>
          <a:xfrm>
            <a:off x="4958983" y="4752333"/>
            <a:ext cx="6537692" cy="400110"/>
          </a:xfrm>
          <a:prstGeom prst="rect">
            <a:avLst/>
          </a:prstGeom>
          <a:noFill/>
        </p:spPr>
        <p:txBody>
          <a:bodyPr wrap="square" lIns="0" rIns="0" rtlCol="0">
            <a:spAutoFit/>
          </a:bodyPr>
          <a:lstStyle/>
          <a:p>
            <a:r>
              <a:rPr lang="en-AU" sz="2000" b="1">
                <a:solidFill>
                  <a:schemeClr val="tx2"/>
                </a:solidFill>
              </a:rPr>
              <a:t>What we learnt</a:t>
            </a:r>
          </a:p>
        </p:txBody>
      </p:sp>
      <p:sp>
        <p:nvSpPr>
          <p:cNvPr id="20" name="TextBox 19">
            <a:extLst>
              <a:ext uri="{FF2B5EF4-FFF2-40B4-BE49-F238E27FC236}">
                <a16:creationId xmlns:a16="http://schemas.microsoft.com/office/drawing/2014/main" id="{21DC2DB7-65D0-2197-729B-5D764B289191}"/>
              </a:ext>
            </a:extLst>
          </p:cNvPr>
          <p:cNvSpPr txBox="1"/>
          <p:nvPr userDrawn="1"/>
        </p:nvSpPr>
        <p:spPr>
          <a:xfrm>
            <a:off x="4958983" y="3224719"/>
            <a:ext cx="6537692" cy="400110"/>
          </a:xfrm>
          <a:prstGeom prst="rect">
            <a:avLst/>
          </a:prstGeom>
          <a:noFill/>
        </p:spPr>
        <p:txBody>
          <a:bodyPr wrap="square" lIns="0" rIns="0" rtlCol="0">
            <a:spAutoFit/>
          </a:bodyPr>
          <a:lstStyle/>
          <a:p>
            <a:r>
              <a:rPr lang="en-AU" sz="2000" b="1">
                <a:solidFill>
                  <a:schemeClr val="tx2"/>
                </a:solidFill>
              </a:rPr>
              <a:t>Immediate actions</a:t>
            </a:r>
          </a:p>
        </p:txBody>
      </p:sp>
      <p:sp>
        <p:nvSpPr>
          <p:cNvPr id="21" name="TextBox 20">
            <a:extLst>
              <a:ext uri="{FF2B5EF4-FFF2-40B4-BE49-F238E27FC236}">
                <a16:creationId xmlns:a16="http://schemas.microsoft.com/office/drawing/2014/main" id="{F0A8DF61-57CA-BE37-755C-11ECF117E825}"/>
              </a:ext>
            </a:extLst>
          </p:cNvPr>
          <p:cNvSpPr txBox="1"/>
          <p:nvPr userDrawn="1"/>
        </p:nvSpPr>
        <p:spPr>
          <a:xfrm>
            <a:off x="4958983" y="1640543"/>
            <a:ext cx="6537692" cy="400110"/>
          </a:xfrm>
          <a:prstGeom prst="rect">
            <a:avLst/>
          </a:prstGeom>
          <a:noFill/>
        </p:spPr>
        <p:txBody>
          <a:bodyPr wrap="square" lIns="0" rIns="0" rtlCol="0">
            <a:spAutoFit/>
          </a:bodyPr>
          <a:lstStyle/>
          <a:p>
            <a:r>
              <a:rPr lang="en-AU" sz="2000" b="1">
                <a:solidFill>
                  <a:schemeClr val="tx2"/>
                </a:solidFill>
              </a:rPr>
              <a:t>What happened?</a:t>
            </a:r>
          </a:p>
        </p:txBody>
      </p:sp>
      <p:sp>
        <p:nvSpPr>
          <p:cNvPr id="22" name="Text Placeholder 12">
            <a:extLst>
              <a:ext uri="{FF2B5EF4-FFF2-40B4-BE49-F238E27FC236}">
                <a16:creationId xmlns:a16="http://schemas.microsoft.com/office/drawing/2014/main" id="{9A7D54FC-4EB1-B723-1303-D379A5FF07F7}"/>
              </a:ext>
            </a:extLst>
          </p:cNvPr>
          <p:cNvSpPr>
            <a:spLocks noGrp="1"/>
          </p:cNvSpPr>
          <p:nvPr>
            <p:ph type="body" sz="quarter" idx="12" hasCustomPrompt="1"/>
          </p:nvPr>
        </p:nvSpPr>
        <p:spPr>
          <a:xfrm>
            <a:off x="4958982" y="2156887"/>
            <a:ext cx="6537693"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Concise description</a:t>
            </a:r>
          </a:p>
        </p:txBody>
      </p:sp>
      <p:sp>
        <p:nvSpPr>
          <p:cNvPr id="23" name="Text Placeholder 12">
            <a:extLst>
              <a:ext uri="{FF2B5EF4-FFF2-40B4-BE49-F238E27FC236}">
                <a16:creationId xmlns:a16="http://schemas.microsoft.com/office/drawing/2014/main" id="{5B977AC5-E4E9-91C8-8A9F-4DA76D6D1A77}"/>
              </a:ext>
            </a:extLst>
          </p:cNvPr>
          <p:cNvSpPr>
            <a:spLocks noGrp="1"/>
          </p:cNvSpPr>
          <p:nvPr>
            <p:ph type="body" sz="quarter" idx="13" hasCustomPrompt="1"/>
          </p:nvPr>
        </p:nvSpPr>
        <p:spPr>
          <a:xfrm>
            <a:off x="4958982" y="3718384"/>
            <a:ext cx="6537693"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24" name="Text Placeholder 12">
            <a:extLst>
              <a:ext uri="{FF2B5EF4-FFF2-40B4-BE49-F238E27FC236}">
                <a16:creationId xmlns:a16="http://schemas.microsoft.com/office/drawing/2014/main" id="{866C6608-3672-4907-8961-188E73A18C2C}"/>
              </a:ext>
            </a:extLst>
          </p:cNvPr>
          <p:cNvSpPr>
            <a:spLocks noGrp="1"/>
          </p:cNvSpPr>
          <p:nvPr>
            <p:ph type="body" sz="quarter" idx="14" hasCustomPrompt="1"/>
          </p:nvPr>
        </p:nvSpPr>
        <p:spPr>
          <a:xfrm>
            <a:off x="4958982" y="5222546"/>
            <a:ext cx="6537693"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25" name="Picture Placeholder 16">
            <a:extLst>
              <a:ext uri="{FF2B5EF4-FFF2-40B4-BE49-F238E27FC236}">
                <a16:creationId xmlns:a16="http://schemas.microsoft.com/office/drawing/2014/main" id="{2BFD8D47-7017-8A10-7DF0-E9BC5FF53B76}"/>
              </a:ext>
            </a:extLst>
          </p:cNvPr>
          <p:cNvSpPr>
            <a:spLocks noGrp="1"/>
          </p:cNvSpPr>
          <p:nvPr>
            <p:ph type="pic" sz="quarter" idx="18" hasCustomPrompt="1"/>
          </p:nvPr>
        </p:nvSpPr>
        <p:spPr>
          <a:xfrm>
            <a:off x="695324" y="3283086"/>
            <a:ext cx="3586013" cy="2631331"/>
          </a:xfrm>
          <a:prstGeom prst="rect">
            <a:avLst/>
          </a:prstGeom>
        </p:spPr>
        <p:txBody>
          <a:bodyPr/>
          <a:lstStyle>
            <a:lvl1pPr>
              <a:lnSpc>
                <a:spcPts val="2400"/>
              </a:lnSpc>
              <a:spcBef>
                <a:spcPts val="0"/>
              </a:spcBef>
              <a:spcAft>
                <a:spcPts val="600"/>
              </a:spcAft>
              <a:defRPr sz="2000">
                <a:solidFill>
                  <a:srgbClr val="13294B"/>
                </a:solidFill>
              </a:defRPr>
            </a:lvl1pPr>
          </a:lstStyle>
          <a:p>
            <a:r>
              <a:rPr lang="en-US"/>
              <a:t>Click icon to add image</a:t>
            </a:r>
            <a:endParaRPr lang="en-AU"/>
          </a:p>
        </p:txBody>
      </p:sp>
      <p:sp>
        <p:nvSpPr>
          <p:cNvPr id="26" name="TextBox 25">
            <a:extLst>
              <a:ext uri="{FF2B5EF4-FFF2-40B4-BE49-F238E27FC236}">
                <a16:creationId xmlns:a16="http://schemas.microsoft.com/office/drawing/2014/main" id="{C64DF286-8854-BAB7-1A91-4BEE17842C05}"/>
              </a:ext>
            </a:extLst>
          </p:cNvPr>
          <p:cNvSpPr txBox="1"/>
          <p:nvPr userDrawn="1"/>
        </p:nvSpPr>
        <p:spPr>
          <a:xfrm>
            <a:off x="4958982" y="4990289"/>
            <a:ext cx="212637" cy="369332"/>
          </a:xfrm>
          <a:prstGeom prst="rect">
            <a:avLst/>
          </a:prstGeom>
          <a:noFill/>
        </p:spPr>
        <p:txBody>
          <a:bodyPr wrap="square" rtlCol="0">
            <a:spAutoFit/>
          </a:bodyPr>
          <a:lstStyle/>
          <a:p>
            <a:endParaRPr lang="en-US"/>
          </a:p>
        </p:txBody>
      </p:sp>
      <p:sp>
        <p:nvSpPr>
          <p:cNvPr id="27" name="Text Placeholder 12">
            <a:extLst>
              <a:ext uri="{FF2B5EF4-FFF2-40B4-BE49-F238E27FC236}">
                <a16:creationId xmlns:a16="http://schemas.microsoft.com/office/drawing/2014/main" id="{4347E9C0-BC58-077F-BB07-D8B778B83CD8}"/>
              </a:ext>
            </a:extLst>
          </p:cNvPr>
          <p:cNvSpPr>
            <a:spLocks noGrp="1"/>
          </p:cNvSpPr>
          <p:nvPr>
            <p:ph type="body" sz="quarter" idx="15" hasCustomPrompt="1"/>
          </p:nvPr>
        </p:nvSpPr>
        <p:spPr>
          <a:xfrm>
            <a:off x="695305" y="1631595"/>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Location</a:t>
            </a:r>
          </a:p>
        </p:txBody>
      </p:sp>
      <p:sp>
        <p:nvSpPr>
          <p:cNvPr id="28" name="Text Placeholder 12">
            <a:extLst>
              <a:ext uri="{FF2B5EF4-FFF2-40B4-BE49-F238E27FC236}">
                <a16:creationId xmlns:a16="http://schemas.microsoft.com/office/drawing/2014/main" id="{3D57091F-C59F-D223-2C96-DB9DE89E8BE6}"/>
              </a:ext>
            </a:extLst>
          </p:cNvPr>
          <p:cNvSpPr>
            <a:spLocks noGrp="1"/>
          </p:cNvSpPr>
          <p:nvPr>
            <p:ph type="body" sz="quarter" idx="16" hasCustomPrompt="1"/>
          </p:nvPr>
        </p:nvSpPr>
        <p:spPr>
          <a:xfrm>
            <a:off x="695305" y="2129782"/>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Department</a:t>
            </a:r>
          </a:p>
        </p:txBody>
      </p:sp>
      <p:sp>
        <p:nvSpPr>
          <p:cNvPr id="29" name="Text Placeholder 12">
            <a:extLst>
              <a:ext uri="{FF2B5EF4-FFF2-40B4-BE49-F238E27FC236}">
                <a16:creationId xmlns:a16="http://schemas.microsoft.com/office/drawing/2014/main" id="{A617354B-D30C-6598-9EF8-AF982BBB156D}"/>
              </a:ext>
            </a:extLst>
          </p:cNvPr>
          <p:cNvSpPr>
            <a:spLocks noGrp="1"/>
          </p:cNvSpPr>
          <p:nvPr>
            <p:ph type="body" sz="quarter" idx="17" hasCustomPrompt="1"/>
          </p:nvPr>
        </p:nvSpPr>
        <p:spPr>
          <a:xfrm>
            <a:off x="695305" y="2627968"/>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Date</a:t>
            </a:r>
          </a:p>
        </p:txBody>
      </p:sp>
      <p:sp>
        <p:nvSpPr>
          <p:cNvPr id="3" name="TextBox 2">
            <a:extLst>
              <a:ext uri="{FF2B5EF4-FFF2-40B4-BE49-F238E27FC236}">
                <a16:creationId xmlns:a16="http://schemas.microsoft.com/office/drawing/2014/main" id="{80E4ECFD-6908-B704-E162-B1DC0DBF33EF}"/>
              </a:ext>
            </a:extLst>
          </p:cNvPr>
          <p:cNvSpPr txBox="1"/>
          <p:nvPr userDrawn="1"/>
        </p:nvSpPr>
        <p:spPr>
          <a:xfrm>
            <a:off x="695324" y="720000"/>
            <a:ext cx="7920000" cy="418575"/>
          </a:xfrm>
          <a:prstGeom prst="rect">
            <a:avLst/>
          </a:prstGeom>
          <a:noFill/>
        </p:spPr>
        <p:txBody>
          <a:bodyPr wrap="square" lIns="0" tIns="0" rIns="0" bIns="0" rtlCol="0">
            <a:spAutoFit/>
          </a:bodyPr>
          <a:lstStyle/>
          <a:p>
            <a:pPr>
              <a:lnSpc>
                <a:spcPct val="80000"/>
              </a:lnSpc>
            </a:pPr>
            <a:r>
              <a:rPr lang="en-AU" sz="3400" b="1">
                <a:solidFill>
                  <a:schemeClr val="tx2"/>
                </a:solidFill>
                <a:latin typeface="+mj-lt"/>
              </a:rPr>
              <a:t>Safety Share</a:t>
            </a:r>
          </a:p>
        </p:txBody>
      </p:sp>
    </p:spTree>
    <p:extLst>
      <p:ext uri="{BB962C8B-B14F-4D97-AF65-F5344CB8AC3E}">
        <p14:creationId xmlns:p14="http://schemas.microsoft.com/office/powerpoint/2010/main" val="3088132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dentify Then Rectify">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37FD62A9-DADA-F4EC-7FC3-FEBDF7F20A18}"/>
              </a:ext>
            </a:extLst>
          </p:cNvPr>
          <p:cNvSpPr>
            <a:spLocks noGrp="1"/>
          </p:cNvSpPr>
          <p:nvPr>
            <p:ph type="body" sz="quarter" idx="12" hasCustomPrompt="1"/>
          </p:nvPr>
        </p:nvSpPr>
        <p:spPr>
          <a:xfrm>
            <a:off x="4958982" y="2156887"/>
            <a:ext cx="6537693" cy="1602000"/>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Concise description</a:t>
            </a:r>
          </a:p>
        </p:txBody>
      </p:sp>
      <p:sp>
        <p:nvSpPr>
          <p:cNvPr id="3" name="Text Placeholder 12">
            <a:extLst>
              <a:ext uri="{FF2B5EF4-FFF2-40B4-BE49-F238E27FC236}">
                <a16:creationId xmlns:a16="http://schemas.microsoft.com/office/drawing/2014/main" id="{5E6437EB-948F-8137-FBB8-AFA9C03EB938}"/>
              </a:ext>
            </a:extLst>
          </p:cNvPr>
          <p:cNvSpPr>
            <a:spLocks noGrp="1"/>
          </p:cNvSpPr>
          <p:nvPr>
            <p:ph type="body" sz="quarter" idx="14" hasCustomPrompt="1"/>
          </p:nvPr>
        </p:nvSpPr>
        <p:spPr>
          <a:xfrm>
            <a:off x="4958982" y="4545717"/>
            <a:ext cx="6537693" cy="1602164"/>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4" name="Picture Placeholder 16">
            <a:extLst>
              <a:ext uri="{FF2B5EF4-FFF2-40B4-BE49-F238E27FC236}">
                <a16:creationId xmlns:a16="http://schemas.microsoft.com/office/drawing/2014/main" id="{3DADB255-609E-54CB-E08D-31341CB331F7}"/>
              </a:ext>
            </a:extLst>
          </p:cNvPr>
          <p:cNvSpPr>
            <a:spLocks noGrp="1"/>
          </p:cNvSpPr>
          <p:nvPr>
            <p:ph type="pic" sz="quarter" idx="18" hasCustomPrompt="1"/>
          </p:nvPr>
        </p:nvSpPr>
        <p:spPr>
          <a:xfrm>
            <a:off x="695325" y="3283086"/>
            <a:ext cx="3586014" cy="2631331"/>
          </a:xfrm>
          <a:prstGeom prst="rect">
            <a:avLst/>
          </a:prstGeom>
        </p:spPr>
        <p:txBody>
          <a:bodyPr/>
          <a:lstStyle>
            <a:lvl1pPr>
              <a:lnSpc>
                <a:spcPts val="2400"/>
              </a:lnSpc>
              <a:spcBef>
                <a:spcPts val="0"/>
              </a:spcBef>
              <a:spcAft>
                <a:spcPts val="600"/>
              </a:spcAft>
              <a:defRPr sz="2000">
                <a:solidFill>
                  <a:srgbClr val="13294B"/>
                </a:solidFill>
              </a:defRPr>
            </a:lvl1pPr>
          </a:lstStyle>
          <a:p>
            <a:r>
              <a:rPr lang="en-US"/>
              <a:t>Click icon to add image</a:t>
            </a:r>
            <a:endParaRPr lang="en-AU"/>
          </a:p>
        </p:txBody>
      </p:sp>
      <p:sp>
        <p:nvSpPr>
          <p:cNvPr id="5" name="TextBox 4">
            <a:extLst>
              <a:ext uri="{FF2B5EF4-FFF2-40B4-BE49-F238E27FC236}">
                <a16:creationId xmlns:a16="http://schemas.microsoft.com/office/drawing/2014/main" id="{8C8746EF-DB03-9832-B1FA-BE61DFAB9AAA}"/>
              </a:ext>
            </a:extLst>
          </p:cNvPr>
          <p:cNvSpPr txBox="1"/>
          <p:nvPr userDrawn="1"/>
        </p:nvSpPr>
        <p:spPr>
          <a:xfrm>
            <a:off x="4958982" y="4990289"/>
            <a:ext cx="212637" cy="369332"/>
          </a:xfrm>
          <a:prstGeom prst="rect">
            <a:avLst/>
          </a:prstGeom>
          <a:noFill/>
        </p:spPr>
        <p:txBody>
          <a:bodyPr wrap="square" rtlCol="0">
            <a:spAutoFit/>
          </a:bodyPr>
          <a:lstStyle/>
          <a:p>
            <a:endParaRPr lang="en-US"/>
          </a:p>
        </p:txBody>
      </p:sp>
      <p:sp>
        <p:nvSpPr>
          <p:cNvPr id="6" name="Text Placeholder 12">
            <a:extLst>
              <a:ext uri="{FF2B5EF4-FFF2-40B4-BE49-F238E27FC236}">
                <a16:creationId xmlns:a16="http://schemas.microsoft.com/office/drawing/2014/main" id="{F532477A-46F2-FCE2-77E9-EACF936ED1E6}"/>
              </a:ext>
            </a:extLst>
          </p:cNvPr>
          <p:cNvSpPr>
            <a:spLocks noGrp="1"/>
          </p:cNvSpPr>
          <p:nvPr>
            <p:ph type="body" sz="quarter" idx="15" hasCustomPrompt="1"/>
          </p:nvPr>
        </p:nvSpPr>
        <p:spPr>
          <a:xfrm>
            <a:off x="695306" y="1631595"/>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Location</a:t>
            </a:r>
          </a:p>
        </p:txBody>
      </p:sp>
      <p:sp>
        <p:nvSpPr>
          <p:cNvPr id="7" name="Text Placeholder 12">
            <a:extLst>
              <a:ext uri="{FF2B5EF4-FFF2-40B4-BE49-F238E27FC236}">
                <a16:creationId xmlns:a16="http://schemas.microsoft.com/office/drawing/2014/main" id="{0841CC8E-BD70-FFA4-DCED-0FA075323885}"/>
              </a:ext>
            </a:extLst>
          </p:cNvPr>
          <p:cNvSpPr>
            <a:spLocks noGrp="1"/>
          </p:cNvSpPr>
          <p:nvPr>
            <p:ph type="body" sz="quarter" idx="16" hasCustomPrompt="1"/>
          </p:nvPr>
        </p:nvSpPr>
        <p:spPr>
          <a:xfrm>
            <a:off x="695306" y="2129782"/>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Department</a:t>
            </a:r>
          </a:p>
        </p:txBody>
      </p:sp>
      <p:sp>
        <p:nvSpPr>
          <p:cNvPr id="8" name="Text Placeholder 12">
            <a:extLst>
              <a:ext uri="{FF2B5EF4-FFF2-40B4-BE49-F238E27FC236}">
                <a16:creationId xmlns:a16="http://schemas.microsoft.com/office/drawing/2014/main" id="{D50660A4-7CB3-E1AD-043B-7EA89AC46B64}"/>
              </a:ext>
            </a:extLst>
          </p:cNvPr>
          <p:cNvSpPr>
            <a:spLocks noGrp="1"/>
          </p:cNvSpPr>
          <p:nvPr>
            <p:ph type="body" sz="quarter" idx="17" hasCustomPrompt="1"/>
          </p:nvPr>
        </p:nvSpPr>
        <p:spPr>
          <a:xfrm>
            <a:off x="695306" y="2627968"/>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Date</a:t>
            </a:r>
          </a:p>
        </p:txBody>
      </p:sp>
      <p:sp>
        <p:nvSpPr>
          <p:cNvPr id="9" name="TextBox 8">
            <a:extLst>
              <a:ext uri="{FF2B5EF4-FFF2-40B4-BE49-F238E27FC236}">
                <a16:creationId xmlns:a16="http://schemas.microsoft.com/office/drawing/2014/main" id="{DE354367-6F67-CE21-B294-FE05BD9C3643}"/>
              </a:ext>
            </a:extLst>
          </p:cNvPr>
          <p:cNvSpPr txBox="1"/>
          <p:nvPr userDrawn="1"/>
        </p:nvSpPr>
        <p:spPr>
          <a:xfrm>
            <a:off x="4958983" y="1640543"/>
            <a:ext cx="6537692" cy="400110"/>
          </a:xfrm>
          <a:prstGeom prst="rect">
            <a:avLst/>
          </a:prstGeom>
          <a:noFill/>
        </p:spPr>
        <p:txBody>
          <a:bodyPr wrap="square" lIns="0" rIns="0" rtlCol="0">
            <a:spAutoFit/>
          </a:bodyPr>
          <a:lstStyle/>
          <a:p>
            <a:r>
              <a:rPr lang="en-AU" sz="2000" b="1">
                <a:solidFill>
                  <a:schemeClr val="tx2"/>
                </a:solidFill>
              </a:rPr>
              <a:t>What was the exposure?</a:t>
            </a:r>
          </a:p>
        </p:txBody>
      </p:sp>
      <p:sp>
        <p:nvSpPr>
          <p:cNvPr id="10" name="TextBox 9">
            <a:extLst>
              <a:ext uri="{FF2B5EF4-FFF2-40B4-BE49-F238E27FC236}">
                <a16:creationId xmlns:a16="http://schemas.microsoft.com/office/drawing/2014/main" id="{F59BCC32-DCC0-2BC3-F294-2123389D9BD2}"/>
              </a:ext>
            </a:extLst>
          </p:cNvPr>
          <p:cNvSpPr txBox="1"/>
          <p:nvPr userDrawn="1"/>
        </p:nvSpPr>
        <p:spPr>
          <a:xfrm>
            <a:off x="4958983" y="4036351"/>
            <a:ext cx="6537692" cy="400110"/>
          </a:xfrm>
          <a:prstGeom prst="rect">
            <a:avLst/>
          </a:prstGeom>
          <a:noFill/>
        </p:spPr>
        <p:txBody>
          <a:bodyPr wrap="square" lIns="0" rIns="0" rtlCol="0">
            <a:spAutoFit/>
          </a:bodyPr>
          <a:lstStyle/>
          <a:p>
            <a:r>
              <a:rPr lang="en-AU" sz="2000" b="1">
                <a:solidFill>
                  <a:schemeClr val="tx2"/>
                </a:solidFill>
              </a:rPr>
              <a:t>How we reduced the exposure?</a:t>
            </a:r>
          </a:p>
        </p:txBody>
      </p:sp>
      <p:sp>
        <p:nvSpPr>
          <p:cNvPr id="12" name="TextBox 11">
            <a:extLst>
              <a:ext uri="{FF2B5EF4-FFF2-40B4-BE49-F238E27FC236}">
                <a16:creationId xmlns:a16="http://schemas.microsoft.com/office/drawing/2014/main" id="{3A4055E1-C452-1BBE-C50F-5A3A88C5D8B8}"/>
              </a:ext>
            </a:extLst>
          </p:cNvPr>
          <p:cNvSpPr txBox="1"/>
          <p:nvPr userDrawn="1"/>
        </p:nvSpPr>
        <p:spPr>
          <a:xfrm>
            <a:off x="695324" y="720000"/>
            <a:ext cx="7920000" cy="418576"/>
          </a:xfrm>
          <a:prstGeom prst="rect">
            <a:avLst/>
          </a:prstGeom>
          <a:noFill/>
        </p:spPr>
        <p:txBody>
          <a:bodyPr wrap="square" lIns="0" tIns="0" rIns="0" bIns="0" rtlCol="0">
            <a:spAutoFit/>
          </a:bodyPr>
          <a:lstStyle/>
          <a:p>
            <a:pPr>
              <a:lnSpc>
                <a:spcPct val="80000"/>
              </a:lnSpc>
            </a:pPr>
            <a:r>
              <a:rPr lang="en-AU" sz="3400" b="1">
                <a:solidFill>
                  <a:schemeClr val="tx2"/>
                </a:solidFill>
                <a:latin typeface="+mj-lt"/>
              </a:rPr>
              <a:t>Identify Then Rectify</a:t>
            </a:r>
            <a:r>
              <a:rPr lang="en-AU" sz="3400" b="0">
                <a:solidFill>
                  <a:schemeClr val="tx2"/>
                </a:solidFill>
                <a:latin typeface="+mj-lt"/>
              </a:rPr>
              <a:t> | Safety Share</a:t>
            </a:r>
          </a:p>
        </p:txBody>
      </p:sp>
    </p:spTree>
    <p:extLst>
      <p:ext uri="{BB962C8B-B14F-4D97-AF65-F5344CB8AC3E}">
        <p14:creationId xmlns:p14="http://schemas.microsoft.com/office/powerpoint/2010/main" val="298184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atality Prevention">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7665EA76-E7DC-31D6-EFFE-9301C02AD973}"/>
              </a:ext>
            </a:extLst>
          </p:cNvPr>
          <p:cNvSpPr>
            <a:spLocks noGrp="1"/>
          </p:cNvSpPr>
          <p:nvPr>
            <p:ph type="body" sz="quarter" idx="12" hasCustomPrompt="1"/>
          </p:nvPr>
        </p:nvSpPr>
        <p:spPr>
          <a:xfrm>
            <a:off x="4958982" y="2156887"/>
            <a:ext cx="6537693"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Concise description</a:t>
            </a:r>
          </a:p>
        </p:txBody>
      </p:sp>
      <p:sp>
        <p:nvSpPr>
          <p:cNvPr id="12" name="Text Placeholder 12">
            <a:extLst>
              <a:ext uri="{FF2B5EF4-FFF2-40B4-BE49-F238E27FC236}">
                <a16:creationId xmlns:a16="http://schemas.microsoft.com/office/drawing/2014/main" id="{2935A0EA-0CA7-36AF-7028-9DE82BC46C03}"/>
              </a:ext>
            </a:extLst>
          </p:cNvPr>
          <p:cNvSpPr>
            <a:spLocks noGrp="1"/>
          </p:cNvSpPr>
          <p:nvPr>
            <p:ph type="body" sz="quarter" idx="13" hasCustomPrompt="1"/>
          </p:nvPr>
        </p:nvSpPr>
        <p:spPr>
          <a:xfrm>
            <a:off x="4958982" y="3718384"/>
            <a:ext cx="6537693"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13" name="Text Placeholder 12">
            <a:extLst>
              <a:ext uri="{FF2B5EF4-FFF2-40B4-BE49-F238E27FC236}">
                <a16:creationId xmlns:a16="http://schemas.microsoft.com/office/drawing/2014/main" id="{1360504D-578D-D766-CD6A-EF5BDD1CFB6B}"/>
              </a:ext>
            </a:extLst>
          </p:cNvPr>
          <p:cNvSpPr>
            <a:spLocks noGrp="1"/>
          </p:cNvSpPr>
          <p:nvPr>
            <p:ph type="body" sz="quarter" idx="14" hasCustomPrompt="1"/>
          </p:nvPr>
        </p:nvSpPr>
        <p:spPr>
          <a:xfrm>
            <a:off x="4958982" y="5222546"/>
            <a:ext cx="6537693"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14" name="Picture Placeholder 16">
            <a:extLst>
              <a:ext uri="{FF2B5EF4-FFF2-40B4-BE49-F238E27FC236}">
                <a16:creationId xmlns:a16="http://schemas.microsoft.com/office/drawing/2014/main" id="{DFD54F3E-899D-A96D-6C9E-D7050C93344F}"/>
              </a:ext>
            </a:extLst>
          </p:cNvPr>
          <p:cNvSpPr>
            <a:spLocks noGrp="1"/>
          </p:cNvSpPr>
          <p:nvPr>
            <p:ph type="pic" sz="quarter" idx="18" hasCustomPrompt="1"/>
          </p:nvPr>
        </p:nvSpPr>
        <p:spPr>
          <a:xfrm>
            <a:off x="695324" y="3283086"/>
            <a:ext cx="3586013" cy="2631331"/>
          </a:xfrm>
          <a:prstGeom prst="rect">
            <a:avLst/>
          </a:prstGeom>
        </p:spPr>
        <p:txBody>
          <a:bodyPr/>
          <a:lstStyle>
            <a:lvl1pPr>
              <a:lnSpc>
                <a:spcPts val="2400"/>
              </a:lnSpc>
              <a:spcBef>
                <a:spcPts val="0"/>
              </a:spcBef>
              <a:spcAft>
                <a:spcPts val="600"/>
              </a:spcAft>
              <a:defRPr sz="2000">
                <a:solidFill>
                  <a:srgbClr val="13294B"/>
                </a:solidFill>
              </a:defRPr>
            </a:lvl1pPr>
          </a:lstStyle>
          <a:p>
            <a:r>
              <a:rPr lang="en-US"/>
              <a:t>Click icon to add image</a:t>
            </a:r>
            <a:endParaRPr lang="en-AU"/>
          </a:p>
        </p:txBody>
      </p:sp>
      <p:sp>
        <p:nvSpPr>
          <p:cNvPr id="15" name="TextBox 14">
            <a:extLst>
              <a:ext uri="{FF2B5EF4-FFF2-40B4-BE49-F238E27FC236}">
                <a16:creationId xmlns:a16="http://schemas.microsoft.com/office/drawing/2014/main" id="{F629A76B-D586-E136-A084-97F467BE1452}"/>
              </a:ext>
            </a:extLst>
          </p:cNvPr>
          <p:cNvSpPr txBox="1"/>
          <p:nvPr userDrawn="1"/>
        </p:nvSpPr>
        <p:spPr>
          <a:xfrm>
            <a:off x="4958983" y="4990289"/>
            <a:ext cx="206958" cy="369332"/>
          </a:xfrm>
          <a:prstGeom prst="rect">
            <a:avLst/>
          </a:prstGeom>
          <a:noFill/>
        </p:spPr>
        <p:txBody>
          <a:bodyPr wrap="square" rtlCol="0">
            <a:spAutoFit/>
          </a:bodyPr>
          <a:lstStyle/>
          <a:p>
            <a:endParaRPr lang="en-US"/>
          </a:p>
        </p:txBody>
      </p:sp>
      <p:sp>
        <p:nvSpPr>
          <p:cNvPr id="16" name="Text Placeholder 12">
            <a:extLst>
              <a:ext uri="{FF2B5EF4-FFF2-40B4-BE49-F238E27FC236}">
                <a16:creationId xmlns:a16="http://schemas.microsoft.com/office/drawing/2014/main" id="{9E8646F5-82FD-491F-5432-FC1380CAC88C}"/>
              </a:ext>
            </a:extLst>
          </p:cNvPr>
          <p:cNvSpPr>
            <a:spLocks noGrp="1"/>
          </p:cNvSpPr>
          <p:nvPr>
            <p:ph type="body" sz="quarter" idx="15" hasCustomPrompt="1"/>
          </p:nvPr>
        </p:nvSpPr>
        <p:spPr>
          <a:xfrm>
            <a:off x="695305" y="1631595"/>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Location</a:t>
            </a:r>
          </a:p>
        </p:txBody>
      </p:sp>
      <p:sp>
        <p:nvSpPr>
          <p:cNvPr id="17" name="Text Placeholder 12">
            <a:extLst>
              <a:ext uri="{FF2B5EF4-FFF2-40B4-BE49-F238E27FC236}">
                <a16:creationId xmlns:a16="http://schemas.microsoft.com/office/drawing/2014/main" id="{027401CD-B5A0-94A2-CC52-AC0FDA3985BD}"/>
              </a:ext>
            </a:extLst>
          </p:cNvPr>
          <p:cNvSpPr>
            <a:spLocks noGrp="1"/>
          </p:cNvSpPr>
          <p:nvPr>
            <p:ph type="body" sz="quarter" idx="16" hasCustomPrompt="1"/>
          </p:nvPr>
        </p:nvSpPr>
        <p:spPr>
          <a:xfrm>
            <a:off x="695305" y="2129782"/>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Department</a:t>
            </a:r>
          </a:p>
        </p:txBody>
      </p:sp>
      <p:sp>
        <p:nvSpPr>
          <p:cNvPr id="19" name="Text Placeholder 12">
            <a:extLst>
              <a:ext uri="{FF2B5EF4-FFF2-40B4-BE49-F238E27FC236}">
                <a16:creationId xmlns:a16="http://schemas.microsoft.com/office/drawing/2014/main" id="{C59A6552-D692-4E44-E286-FB882EF33C1E}"/>
              </a:ext>
            </a:extLst>
          </p:cNvPr>
          <p:cNvSpPr>
            <a:spLocks noGrp="1"/>
          </p:cNvSpPr>
          <p:nvPr>
            <p:ph type="body" sz="quarter" idx="17" hasCustomPrompt="1"/>
          </p:nvPr>
        </p:nvSpPr>
        <p:spPr>
          <a:xfrm>
            <a:off x="695305" y="2627968"/>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Date</a:t>
            </a:r>
          </a:p>
        </p:txBody>
      </p:sp>
      <p:sp>
        <p:nvSpPr>
          <p:cNvPr id="20" name="TextBox 19">
            <a:extLst>
              <a:ext uri="{FF2B5EF4-FFF2-40B4-BE49-F238E27FC236}">
                <a16:creationId xmlns:a16="http://schemas.microsoft.com/office/drawing/2014/main" id="{159BBD58-F4D1-71A7-D3CB-FE809FC41F09}"/>
              </a:ext>
            </a:extLst>
          </p:cNvPr>
          <p:cNvSpPr txBox="1"/>
          <p:nvPr userDrawn="1"/>
        </p:nvSpPr>
        <p:spPr>
          <a:xfrm>
            <a:off x="4958983" y="4752333"/>
            <a:ext cx="6537692" cy="400110"/>
          </a:xfrm>
          <a:prstGeom prst="rect">
            <a:avLst/>
          </a:prstGeom>
          <a:noFill/>
        </p:spPr>
        <p:txBody>
          <a:bodyPr wrap="square" lIns="0" rIns="0" rtlCol="0">
            <a:spAutoFit/>
          </a:bodyPr>
          <a:lstStyle/>
          <a:p>
            <a:r>
              <a:rPr lang="en-AU" sz="2000" b="1">
                <a:solidFill>
                  <a:schemeClr val="tx2"/>
                </a:solidFill>
              </a:rPr>
              <a:t>What Major Hazard does this prevent?</a:t>
            </a:r>
          </a:p>
        </p:txBody>
      </p:sp>
      <p:sp>
        <p:nvSpPr>
          <p:cNvPr id="21" name="TextBox 20">
            <a:extLst>
              <a:ext uri="{FF2B5EF4-FFF2-40B4-BE49-F238E27FC236}">
                <a16:creationId xmlns:a16="http://schemas.microsoft.com/office/drawing/2014/main" id="{25740DDA-9750-E326-DD1A-E214DE68AA69}"/>
              </a:ext>
            </a:extLst>
          </p:cNvPr>
          <p:cNvSpPr txBox="1"/>
          <p:nvPr userDrawn="1"/>
        </p:nvSpPr>
        <p:spPr>
          <a:xfrm>
            <a:off x="4958983" y="3224719"/>
            <a:ext cx="6537692" cy="400110"/>
          </a:xfrm>
          <a:prstGeom prst="rect">
            <a:avLst/>
          </a:prstGeom>
          <a:noFill/>
        </p:spPr>
        <p:txBody>
          <a:bodyPr wrap="square" lIns="0" rIns="0" rtlCol="0">
            <a:spAutoFit/>
          </a:bodyPr>
          <a:lstStyle/>
          <a:p>
            <a:r>
              <a:rPr lang="en-AU" sz="2000" b="1">
                <a:solidFill>
                  <a:schemeClr val="tx2"/>
                </a:solidFill>
              </a:rPr>
              <a:t>How we reduced our exposure?</a:t>
            </a:r>
          </a:p>
        </p:txBody>
      </p:sp>
      <p:sp>
        <p:nvSpPr>
          <p:cNvPr id="22" name="TextBox 21">
            <a:extLst>
              <a:ext uri="{FF2B5EF4-FFF2-40B4-BE49-F238E27FC236}">
                <a16:creationId xmlns:a16="http://schemas.microsoft.com/office/drawing/2014/main" id="{E67D93FE-F86B-F0C1-E435-BB4F85AE5265}"/>
              </a:ext>
            </a:extLst>
          </p:cNvPr>
          <p:cNvSpPr txBox="1"/>
          <p:nvPr userDrawn="1"/>
        </p:nvSpPr>
        <p:spPr>
          <a:xfrm>
            <a:off x="4958983" y="1640543"/>
            <a:ext cx="6537692" cy="400110"/>
          </a:xfrm>
          <a:prstGeom prst="rect">
            <a:avLst/>
          </a:prstGeom>
          <a:noFill/>
        </p:spPr>
        <p:txBody>
          <a:bodyPr wrap="square" lIns="0" rIns="0" rtlCol="0">
            <a:spAutoFit/>
          </a:bodyPr>
          <a:lstStyle/>
          <a:p>
            <a:r>
              <a:rPr lang="en-AU" sz="2000" b="1" dirty="0">
                <a:solidFill>
                  <a:schemeClr val="tx2"/>
                </a:solidFill>
              </a:rPr>
              <a:t>What was the exposure?</a:t>
            </a:r>
          </a:p>
        </p:txBody>
      </p:sp>
      <p:sp>
        <p:nvSpPr>
          <p:cNvPr id="7" name="TextBox 6">
            <a:extLst>
              <a:ext uri="{FF2B5EF4-FFF2-40B4-BE49-F238E27FC236}">
                <a16:creationId xmlns:a16="http://schemas.microsoft.com/office/drawing/2014/main" id="{BEFF969D-AEC8-28D0-ED30-F62A21B15DA1}"/>
              </a:ext>
            </a:extLst>
          </p:cNvPr>
          <p:cNvSpPr txBox="1"/>
          <p:nvPr userDrawn="1"/>
        </p:nvSpPr>
        <p:spPr>
          <a:xfrm>
            <a:off x="695324" y="720000"/>
            <a:ext cx="7920000" cy="418576"/>
          </a:xfrm>
          <a:prstGeom prst="rect">
            <a:avLst/>
          </a:prstGeom>
          <a:noFill/>
        </p:spPr>
        <p:txBody>
          <a:bodyPr wrap="square" lIns="0" tIns="0" rIns="0" bIns="0" rtlCol="0">
            <a:spAutoFit/>
          </a:bodyPr>
          <a:lstStyle/>
          <a:p>
            <a:pPr>
              <a:lnSpc>
                <a:spcPct val="80000"/>
              </a:lnSpc>
            </a:pPr>
            <a:r>
              <a:rPr lang="en-AU" sz="3400" b="1">
                <a:solidFill>
                  <a:schemeClr val="tx2"/>
                </a:solidFill>
                <a:latin typeface="+mj-lt"/>
              </a:rPr>
              <a:t>Fatality Prevention</a:t>
            </a:r>
            <a:r>
              <a:rPr lang="en-AU" sz="3400" b="0">
                <a:solidFill>
                  <a:schemeClr val="tx2"/>
                </a:solidFill>
                <a:latin typeface="+mj-lt"/>
              </a:rPr>
              <a:t> | Safety Share</a:t>
            </a:r>
          </a:p>
        </p:txBody>
      </p:sp>
    </p:spTree>
    <p:extLst>
      <p:ext uri="{BB962C8B-B14F-4D97-AF65-F5344CB8AC3E}">
        <p14:creationId xmlns:p14="http://schemas.microsoft.com/office/powerpoint/2010/main" val="3423029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cordable Injury">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37E93DEE-1EDC-FB96-539A-771AE29331CE}"/>
              </a:ext>
            </a:extLst>
          </p:cNvPr>
          <p:cNvSpPr>
            <a:spLocks noGrp="1"/>
          </p:cNvSpPr>
          <p:nvPr>
            <p:ph type="body" sz="quarter" idx="12" hasCustomPrompt="1"/>
          </p:nvPr>
        </p:nvSpPr>
        <p:spPr>
          <a:xfrm>
            <a:off x="4958982" y="2156887"/>
            <a:ext cx="6537693" cy="925334"/>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Concise description</a:t>
            </a:r>
          </a:p>
        </p:txBody>
      </p:sp>
      <p:sp>
        <p:nvSpPr>
          <p:cNvPr id="4" name="Text Placeholder 12">
            <a:extLst>
              <a:ext uri="{FF2B5EF4-FFF2-40B4-BE49-F238E27FC236}">
                <a16:creationId xmlns:a16="http://schemas.microsoft.com/office/drawing/2014/main" id="{25AEA802-38D5-B184-6672-8182AB778F0B}"/>
              </a:ext>
            </a:extLst>
          </p:cNvPr>
          <p:cNvSpPr>
            <a:spLocks noGrp="1"/>
          </p:cNvSpPr>
          <p:nvPr>
            <p:ph type="body" sz="quarter" idx="14" hasCustomPrompt="1"/>
          </p:nvPr>
        </p:nvSpPr>
        <p:spPr>
          <a:xfrm>
            <a:off x="4958982" y="3718384"/>
            <a:ext cx="6537693" cy="925336"/>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5" name="Picture Placeholder 16">
            <a:extLst>
              <a:ext uri="{FF2B5EF4-FFF2-40B4-BE49-F238E27FC236}">
                <a16:creationId xmlns:a16="http://schemas.microsoft.com/office/drawing/2014/main" id="{B128D246-BEA4-FE14-64B4-E01AFF04E224}"/>
              </a:ext>
            </a:extLst>
          </p:cNvPr>
          <p:cNvSpPr>
            <a:spLocks noGrp="1"/>
          </p:cNvSpPr>
          <p:nvPr>
            <p:ph type="pic" sz="quarter" idx="18" hasCustomPrompt="1"/>
          </p:nvPr>
        </p:nvSpPr>
        <p:spPr>
          <a:xfrm>
            <a:off x="695324" y="3283086"/>
            <a:ext cx="3586013" cy="2631331"/>
          </a:xfrm>
          <a:prstGeom prst="rect">
            <a:avLst/>
          </a:prstGeom>
        </p:spPr>
        <p:txBody>
          <a:bodyPr/>
          <a:lstStyle>
            <a:lvl1pPr>
              <a:lnSpc>
                <a:spcPts val="2400"/>
              </a:lnSpc>
              <a:spcBef>
                <a:spcPts val="0"/>
              </a:spcBef>
              <a:spcAft>
                <a:spcPts val="600"/>
              </a:spcAft>
              <a:defRPr sz="2000">
                <a:solidFill>
                  <a:srgbClr val="13294B"/>
                </a:solidFill>
              </a:defRPr>
            </a:lvl1pPr>
          </a:lstStyle>
          <a:p>
            <a:r>
              <a:rPr lang="en-US"/>
              <a:t>Click icon to add image</a:t>
            </a:r>
            <a:endParaRPr lang="en-AU"/>
          </a:p>
        </p:txBody>
      </p:sp>
      <p:sp>
        <p:nvSpPr>
          <p:cNvPr id="7" name="Text Placeholder 12">
            <a:extLst>
              <a:ext uri="{FF2B5EF4-FFF2-40B4-BE49-F238E27FC236}">
                <a16:creationId xmlns:a16="http://schemas.microsoft.com/office/drawing/2014/main" id="{5B4B2EF1-6FE1-FD43-D218-84DBB6E758FE}"/>
              </a:ext>
            </a:extLst>
          </p:cNvPr>
          <p:cNvSpPr>
            <a:spLocks noGrp="1"/>
          </p:cNvSpPr>
          <p:nvPr>
            <p:ph type="body" sz="quarter" idx="23" hasCustomPrompt="1"/>
          </p:nvPr>
        </p:nvSpPr>
        <p:spPr>
          <a:xfrm>
            <a:off x="4958982" y="5217457"/>
            <a:ext cx="6537693" cy="943914"/>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dirty="0"/>
              <a:t>Enter text</a:t>
            </a:r>
          </a:p>
        </p:txBody>
      </p:sp>
      <p:sp>
        <p:nvSpPr>
          <p:cNvPr id="8" name="Text Placeholder 12">
            <a:extLst>
              <a:ext uri="{FF2B5EF4-FFF2-40B4-BE49-F238E27FC236}">
                <a16:creationId xmlns:a16="http://schemas.microsoft.com/office/drawing/2014/main" id="{D2A6B45F-29FB-E684-E560-69E3C8A0A254}"/>
              </a:ext>
            </a:extLst>
          </p:cNvPr>
          <p:cNvSpPr>
            <a:spLocks noGrp="1"/>
          </p:cNvSpPr>
          <p:nvPr>
            <p:ph type="body" sz="quarter" idx="15" hasCustomPrompt="1"/>
          </p:nvPr>
        </p:nvSpPr>
        <p:spPr>
          <a:xfrm>
            <a:off x="695305" y="1631595"/>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Location</a:t>
            </a:r>
          </a:p>
        </p:txBody>
      </p:sp>
      <p:sp>
        <p:nvSpPr>
          <p:cNvPr id="9" name="Text Placeholder 12">
            <a:extLst>
              <a:ext uri="{FF2B5EF4-FFF2-40B4-BE49-F238E27FC236}">
                <a16:creationId xmlns:a16="http://schemas.microsoft.com/office/drawing/2014/main" id="{C87313F4-17CD-0685-D4D8-29C4B5E1AC87}"/>
              </a:ext>
            </a:extLst>
          </p:cNvPr>
          <p:cNvSpPr>
            <a:spLocks noGrp="1"/>
          </p:cNvSpPr>
          <p:nvPr>
            <p:ph type="body" sz="quarter" idx="16" hasCustomPrompt="1"/>
          </p:nvPr>
        </p:nvSpPr>
        <p:spPr>
          <a:xfrm>
            <a:off x="695305" y="2129782"/>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Department</a:t>
            </a:r>
          </a:p>
        </p:txBody>
      </p:sp>
      <p:sp>
        <p:nvSpPr>
          <p:cNvPr id="10" name="Text Placeholder 12">
            <a:extLst>
              <a:ext uri="{FF2B5EF4-FFF2-40B4-BE49-F238E27FC236}">
                <a16:creationId xmlns:a16="http://schemas.microsoft.com/office/drawing/2014/main" id="{3EF5546C-6B88-B7E9-A491-0A09A346CA59}"/>
              </a:ext>
            </a:extLst>
          </p:cNvPr>
          <p:cNvSpPr>
            <a:spLocks noGrp="1"/>
          </p:cNvSpPr>
          <p:nvPr>
            <p:ph type="body" sz="quarter" idx="17" hasCustomPrompt="1"/>
          </p:nvPr>
        </p:nvSpPr>
        <p:spPr>
          <a:xfrm>
            <a:off x="695305" y="2627968"/>
            <a:ext cx="3585659"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Date</a:t>
            </a:r>
          </a:p>
        </p:txBody>
      </p:sp>
      <p:sp>
        <p:nvSpPr>
          <p:cNvPr id="23" name="TextBox 22">
            <a:extLst>
              <a:ext uri="{FF2B5EF4-FFF2-40B4-BE49-F238E27FC236}">
                <a16:creationId xmlns:a16="http://schemas.microsoft.com/office/drawing/2014/main" id="{94441468-C9C8-4E64-46DE-E800088A9F63}"/>
              </a:ext>
            </a:extLst>
          </p:cNvPr>
          <p:cNvSpPr txBox="1"/>
          <p:nvPr userDrawn="1"/>
        </p:nvSpPr>
        <p:spPr>
          <a:xfrm>
            <a:off x="4958984" y="3229592"/>
            <a:ext cx="4218052" cy="400110"/>
          </a:xfrm>
          <a:prstGeom prst="rect">
            <a:avLst/>
          </a:prstGeom>
          <a:noFill/>
        </p:spPr>
        <p:txBody>
          <a:bodyPr wrap="square" lIns="0" rIns="0" rtlCol="0">
            <a:spAutoFit/>
          </a:bodyPr>
          <a:lstStyle/>
          <a:p>
            <a:r>
              <a:rPr lang="en-AU" sz="2000" b="1" dirty="0">
                <a:solidFill>
                  <a:schemeClr val="tx2"/>
                </a:solidFill>
              </a:rPr>
              <a:t>What we learnt</a:t>
            </a:r>
          </a:p>
        </p:txBody>
      </p:sp>
      <p:sp>
        <p:nvSpPr>
          <p:cNvPr id="25" name="TextBox 24">
            <a:extLst>
              <a:ext uri="{FF2B5EF4-FFF2-40B4-BE49-F238E27FC236}">
                <a16:creationId xmlns:a16="http://schemas.microsoft.com/office/drawing/2014/main" id="{3B3226D7-185D-6A70-CB97-554D3077DFE5}"/>
              </a:ext>
            </a:extLst>
          </p:cNvPr>
          <p:cNvSpPr txBox="1"/>
          <p:nvPr userDrawn="1"/>
        </p:nvSpPr>
        <p:spPr>
          <a:xfrm>
            <a:off x="4958984" y="1640543"/>
            <a:ext cx="4218052" cy="400110"/>
          </a:xfrm>
          <a:prstGeom prst="rect">
            <a:avLst/>
          </a:prstGeom>
          <a:noFill/>
        </p:spPr>
        <p:txBody>
          <a:bodyPr wrap="square" lIns="0" rIns="0" rtlCol="0">
            <a:spAutoFit/>
          </a:bodyPr>
          <a:lstStyle/>
          <a:p>
            <a:r>
              <a:rPr lang="en-AU" sz="2000" b="1">
                <a:solidFill>
                  <a:schemeClr val="tx2"/>
                </a:solidFill>
              </a:rPr>
              <a:t>What happened?</a:t>
            </a:r>
          </a:p>
        </p:txBody>
      </p:sp>
      <p:sp>
        <p:nvSpPr>
          <p:cNvPr id="26" name="TextBox 25">
            <a:extLst>
              <a:ext uri="{FF2B5EF4-FFF2-40B4-BE49-F238E27FC236}">
                <a16:creationId xmlns:a16="http://schemas.microsoft.com/office/drawing/2014/main" id="{04E7C3BD-A55F-0B17-4D10-8EEB7BE51E9D}"/>
              </a:ext>
            </a:extLst>
          </p:cNvPr>
          <p:cNvSpPr txBox="1"/>
          <p:nvPr userDrawn="1"/>
        </p:nvSpPr>
        <p:spPr>
          <a:xfrm>
            <a:off x="4958984" y="4752333"/>
            <a:ext cx="4218052" cy="400110"/>
          </a:xfrm>
          <a:prstGeom prst="rect">
            <a:avLst/>
          </a:prstGeom>
          <a:noFill/>
        </p:spPr>
        <p:txBody>
          <a:bodyPr wrap="square" lIns="0" rIns="0" rtlCol="0">
            <a:spAutoFit/>
          </a:bodyPr>
          <a:lstStyle/>
          <a:p>
            <a:r>
              <a:rPr lang="en-AU" sz="2000" b="1" dirty="0">
                <a:solidFill>
                  <a:schemeClr val="tx2"/>
                </a:solidFill>
              </a:rPr>
              <a:t>Corrective actions</a:t>
            </a:r>
          </a:p>
        </p:txBody>
      </p:sp>
      <p:sp>
        <p:nvSpPr>
          <p:cNvPr id="11" name="TextBox 10">
            <a:extLst>
              <a:ext uri="{FF2B5EF4-FFF2-40B4-BE49-F238E27FC236}">
                <a16:creationId xmlns:a16="http://schemas.microsoft.com/office/drawing/2014/main" id="{B6834E81-A9B0-509B-B80A-60C50E40639B}"/>
              </a:ext>
            </a:extLst>
          </p:cNvPr>
          <p:cNvSpPr txBox="1"/>
          <p:nvPr userDrawn="1"/>
        </p:nvSpPr>
        <p:spPr>
          <a:xfrm>
            <a:off x="695324" y="720000"/>
            <a:ext cx="7920000" cy="418576"/>
          </a:xfrm>
          <a:prstGeom prst="rect">
            <a:avLst/>
          </a:prstGeom>
          <a:noFill/>
        </p:spPr>
        <p:txBody>
          <a:bodyPr wrap="square" lIns="0" tIns="0" rIns="0" bIns="0" rtlCol="0">
            <a:spAutoFit/>
          </a:bodyPr>
          <a:lstStyle/>
          <a:p>
            <a:pPr>
              <a:lnSpc>
                <a:spcPct val="80000"/>
              </a:lnSpc>
            </a:pPr>
            <a:r>
              <a:rPr lang="en-AU" sz="3400" b="1">
                <a:solidFill>
                  <a:schemeClr val="tx2"/>
                </a:solidFill>
                <a:latin typeface="+mj-lt"/>
              </a:rPr>
              <a:t>Recordable Injury</a:t>
            </a:r>
            <a:r>
              <a:rPr lang="en-AU" sz="3400" b="0">
                <a:solidFill>
                  <a:schemeClr val="tx2"/>
                </a:solidFill>
                <a:latin typeface="+mj-lt"/>
              </a:rPr>
              <a:t> | Safety Share</a:t>
            </a:r>
          </a:p>
        </p:txBody>
      </p:sp>
    </p:spTree>
    <p:extLst>
      <p:ext uri="{BB962C8B-B14F-4D97-AF65-F5344CB8AC3E}">
        <p14:creationId xmlns:p14="http://schemas.microsoft.com/office/powerpoint/2010/main" val="11751092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vrionment Share">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6B7C7265-3CF3-17CF-75E6-4C5FD38E2345}"/>
              </a:ext>
            </a:extLst>
          </p:cNvPr>
          <p:cNvSpPr>
            <a:spLocks noGrp="1"/>
          </p:cNvSpPr>
          <p:nvPr>
            <p:ph type="body" sz="quarter" idx="12" hasCustomPrompt="1"/>
          </p:nvPr>
        </p:nvSpPr>
        <p:spPr>
          <a:xfrm>
            <a:off x="4958982" y="2156887"/>
            <a:ext cx="6537712"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Concise description</a:t>
            </a:r>
          </a:p>
        </p:txBody>
      </p:sp>
      <p:sp>
        <p:nvSpPr>
          <p:cNvPr id="12" name="Text Placeholder 12">
            <a:extLst>
              <a:ext uri="{FF2B5EF4-FFF2-40B4-BE49-F238E27FC236}">
                <a16:creationId xmlns:a16="http://schemas.microsoft.com/office/drawing/2014/main" id="{F35BDAE3-9838-DC0B-4CA5-B08970AD2122}"/>
              </a:ext>
            </a:extLst>
          </p:cNvPr>
          <p:cNvSpPr>
            <a:spLocks noGrp="1"/>
          </p:cNvSpPr>
          <p:nvPr>
            <p:ph type="body" sz="quarter" idx="13" hasCustomPrompt="1"/>
          </p:nvPr>
        </p:nvSpPr>
        <p:spPr>
          <a:xfrm>
            <a:off x="4958982" y="3718384"/>
            <a:ext cx="6537712"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13" name="Text Placeholder 12">
            <a:extLst>
              <a:ext uri="{FF2B5EF4-FFF2-40B4-BE49-F238E27FC236}">
                <a16:creationId xmlns:a16="http://schemas.microsoft.com/office/drawing/2014/main" id="{E5BFFCDF-EE67-27C3-7919-2326FFFB700C}"/>
              </a:ext>
            </a:extLst>
          </p:cNvPr>
          <p:cNvSpPr>
            <a:spLocks noGrp="1"/>
          </p:cNvSpPr>
          <p:nvPr>
            <p:ph type="body" sz="quarter" idx="14" hasCustomPrompt="1"/>
          </p:nvPr>
        </p:nvSpPr>
        <p:spPr>
          <a:xfrm>
            <a:off x="4958982" y="5222546"/>
            <a:ext cx="6537712"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14" name="TextBox 13">
            <a:extLst>
              <a:ext uri="{FF2B5EF4-FFF2-40B4-BE49-F238E27FC236}">
                <a16:creationId xmlns:a16="http://schemas.microsoft.com/office/drawing/2014/main" id="{B3FBC752-502D-662F-F135-CD4CB0EF4204}"/>
              </a:ext>
            </a:extLst>
          </p:cNvPr>
          <p:cNvSpPr txBox="1"/>
          <p:nvPr userDrawn="1"/>
        </p:nvSpPr>
        <p:spPr>
          <a:xfrm>
            <a:off x="4958982" y="4990289"/>
            <a:ext cx="206959" cy="369332"/>
          </a:xfrm>
          <a:prstGeom prst="rect">
            <a:avLst/>
          </a:prstGeom>
          <a:noFill/>
        </p:spPr>
        <p:txBody>
          <a:bodyPr wrap="square" rtlCol="0">
            <a:spAutoFit/>
          </a:bodyPr>
          <a:lstStyle/>
          <a:p>
            <a:endParaRPr lang="en-US"/>
          </a:p>
        </p:txBody>
      </p:sp>
      <p:sp>
        <p:nvSpPr>
          <p:cNvPr id="15" name="Picture Placeholder 16">
            <a:extLst>
              <a:ext uri="{FF2B5EF4-FFF2-40B4-BE49-F238E27FC236}">
                <a16:creationId xmlns:a16="http://schemas.microsoft.com/office/drawing/2014/main" id="{CE88D823-1DF9-590A-2111-E229E6391A28}"/>
              </a:ext>
            </a:extLst>
          </p:cNvPr>
          <p:cNvSpPr>
            <a:spLocks noGrp="1"/>
          </p:cNvSpPr>
          <p:nvPr>
            <p:ph type="pic" sz="quarter" idx="18" hasCustomPrompt="1"/>
          </p:nvPr>
        </p:nvSpPr>
        <p:spPr>
          <a:xfrm>
            <a:off x="695325" y="3283086"/>
            <a:ext cx="3586014" cy="2631331"/>
          </a:xfrm>
          <a:prstGeom prst="rect">
            <a:avLst/>
          </a:prstGeom>
        </p:spPr>
        <p:txBody>
          <a:bodyPr/>
          <a:lstStyle>
            <a:lvl1pPr>
              <a:lnSpc>
                <a:spcPts val="2400"/>
              </a:lnSpc>
              <a:spcBef>
                <a:spcPts val="0"/>
              </a:spcBef>
              <a:spcAft>
                <a:spcPts val="600"/>
              </a:spcAft>
              <a:defRPr sz="2000">
                <a:solidFill>
                  <a:srgbClr val="13294B"/>
                </a:solidFill>
              </a:defRPr>
            </a:lvl1pPr>
          </a:lstStyle>
          <a:p>
            <a:r>
              <a:rPr lang="en-US"/>
              <a:t>Click icon to add image</a:t>
            </a:r>
            <a:endParaRPr lang="en-AU"/>
          </a:p>
        </p:txBody>
      </p:sp>
      <p:sp>
        <p:nvSpPr>
          <p:cNvPr id="16" name="Text Placeholder 12">
            <a:extLst>
              <a:ext uri="{FF2B5EF4-FFF2-40B4-BE49-F238E27FC236}">
                <a16:creationId xmlns:a16="http://schemas.microsoft.com/office/drawing/2014/main" id="{E0E419C3-0A18-C4B9-A42A-45901081645E}"/>
              </a:ext>
            </a:extLst>
          </p:cNvPr>
          <p:cNvSpPr>
            <a:spLocks noGrp="1"/>
          </p:cNvSpPr>
          <p:nvPr>
            <p:ph type="body" sz="quarter" idx="15" hasCustomPrompt="1"/>
          </p:nvPr>
        </p:nvSpPr>
        <p:spPr>
          <a:xfrm>
            <a:off x="695306" y="1631595"/>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Location</a:t>
            </a:r>
          </a:p>
        </p:txBody>
      </p:sp>
      <p:sp>
        <p:nvSpPr>
          <p:cNvPr id="17" name="Text Placeholder 12">
            <a:extLst>
              <a:ext uri="{FF2B5EF4-FFF2-40B4-BE49-F238E27FC236}">
                <a16:creationId xmlns:a16="http://schemas.microsoft.com/office/drawing/2014/main" id="{64D1DFAF-E1E7-13FC-E96A-F01E4D511F12}"/>
              </a:ext>
            </a:extLst>
          </p:cNvPr>
          <p:cNvSpPr>
            <a:spLocks noGrp="1"/>
          </p:cNvSpPr>
          <p:nvPr>
            <p:ph type="body" sz="quarter" idx="16" hasCustomPrompt="1"/>
          </p:nvPr>
        </p:nvSpPr>
        <p:spPr>
          <a:xfrm>
            <a:off x="695306" y="2129782"/>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Department</a:t>
            </a:r>
          </a:p>
        </p:txBody>
      </p:sp>
      <p:sp>
        <p:nvSpPr>
          <p:cNvPr id="19" name="Text Placeholder 12">
            <a:extLst>
              <a:ext uri="{FF2B5EF4-FFF2-40B4-BE49-F238E27FC236}">
                <a16:creationId xmlns:a16="http://schemas.microsoft.com/office/drawing/2014/main" id="{7BEFAE97-50D2-A7D3-0069-732E36765A34}"/>
              </a:ext>
            </a:extLst>
          </p:cNvPr>
          <p:cNvSpPr>
            <a:spLocks noGrp="1"/>
          </p:cNvSpPr>
          <p:nvPr>
            <p:ph type="body" sz="quarter" idx="17" hasCustomPrompt="1"/>
          </p:nvPr>
        </p:nvSpPr>
        <p:spPr>
          <a:xfrm>
            <a:off x="695306" y="2627968"/>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Date</a:t>
            </a:r>
          </a:p>
        </p:txBody>
      </p:sp>
      <p:sp>
        <p:nvSpPr>
          <p:cNvPr id="20" name="TextBox 19">
            <a:extLst>
              <a:ext uri="{FF2B5EF4-FFF2-40B4-BE49-F238E27FC236}">
                <a16:creationId xmlns:a16="http://schemas.microsoft.com/office/drawing/2014/main" id="{A4554552-8737-B76C-C04D-77EF1B42B2F4}"/>
              </a:ext>
            </a:extLst>
          </p:cNvPr>
          <p:cNvSpPr txBox="1"/>
          <p:nvPr userDrawn="1"/>
        </p:nvSpPr>
        <p:spPr>
          <a:xfrm>
            <a:off x="4958982" y="4752333"/>
            <a:ext cx="6537711" cy="400110"/>
          </a:xfrm>
          <a:prstGeom prst="rect">
            <a:avLst/>
          </a:prstGeom>
          <a:noFill/>
        </p:spPr>
        <p:txBody>
          <a:bodyPr wrap="square" lIns="0" rIns="0" rtlCol="0">
            <a:spAutoFit/>
          </a:bodyPr>
          <a:lstStyle/>
          <a:p>
            <a:r>
              <a:rPr lang="en-AU" sz="2000" b="1">
                <a:solidFill>
                  <a:schemeClr val="tx2"/>
                </a:solidFill>
              </a:rPr>
              <a:t>What we learnt</a:t>
            </a:r>
          </a:p>
        </p:txBody>
      </p:sp>
      <p:sp>
        <p:nvSpPr>
          <p:cNvPr id="21" name="TextBox 20">
            <a:extLst>
              <a:ext uri="{FF2B5EF4-FFF2-40B4-BE49-F238E27FC236}">
                <a16:creationId xmlns:a16="http://schemas.microsoft.com/office/drawing/2014/main" id="{65BBCF89-A32E-3638-C5BA-C406FABA5474}"/>
              </a:ext>
            </a:extLst>
          </p:cNvPr>
          <p:cNvSpPr txBox="1"/>
          <p:nvPr userDrawn="1"/>
        </p:nvSpPr>
        <p:spPr>
          <a:xfrm>
            <a:off x="4958982" y="3224719"/>
            <a:ext cx="6537711" cy="400110"/>
          </a:xfrm>
          <a:prstGeom prst="rect">
            <a:avLst/>
          </a:prstGeom>
          <a:noFill/>
        </p:spPr>
        <p:txBody>
          <a:bodyPr wrap="square" lIns="0" rIns="0" rtlCol="0">
            <a:spAutoFit/>
          </a:bodyPr>
          <a:lstStyle/>
          <a:p>
            <a:r>
              <a:rPr lang="en-AU" sz="2000" b="1">
                <a:solidFill>
                  <a:schemeClr val="tx2"/>
                </a:solidFill>
              </a:rPr>
              <a:t>Immediate actions</a:t>
            </a:r>
          </a:p>
        </p:txBody>
      </p:sp>
      <p:sp>
        <p:nvSpPr>
          <p:cNvPr id="22" name="TextBox 21">
            <a:extLst>
              <a:ext uri="{FF2B5EF4-FFF2-40B4-BE49-F238E27FC236}">
                <a16:creationId xmlns:a16="http://schemas.microsoft.com/office/drawing/2014/main" id="{04F2BA99-995E-9EB7-6A24-9E51891DDFBD}"/>
              </a:ext>
            </a:extLst>
          </p:cNvPr>
          <p:cNvSpPr txBox="1"/>
          <p:nvPr userDrawn="1"/>
        </p:nvSpPr>
        <p:spPr>
          <a:xfrm>
            <a:off x="4958982" y="1640543"/>
            <a:ext cx="6537711" cy="400110"/>
          </a:xfrm>
          <a:prstGeom prst="rect">
            <a:avLst/>
          </a:prstGeom>
          <a:noFill/>
        </p:spPr>
        <p:txBody>
          <a:bodyPr wrap="square" lIns="0" rIns="0" rtlCol="0">
            <a:spAutoFit/>
          </a:bodyPr>
          <a:lstStyle/>
          <a:p>
            <a:r>
              <a:rPr lang="en-AU" sz="2000" b="1">
                <a:solidFill>
                  <a:schemeClr val="tx2"/>
                </a:solidFill>
              </a:rPr>
              <a:t>What happened?</a:t>
            </a:r>
          </a:p>
        </p:txBody>
      </p:sp>
      <p:sp>
        <p:nvSpPr>
          <p:cNvPr id="3" name="TextBox 2">
            <a:extLst>
              <a:ext uri="{FF2B5EF4-FFF2-40B4-BE49-F238E27FC236}">
                <a16:creationId xmlns:a16="http://schemas.microsoft.com/office/drawing/2014/main" id="{03534445-7F92-233E-05DD-EF43580D531E}"/>
              </a:ext>
            </a:extLst>
          </p:cNvPr>
          <p:cNvSpPr txBox="1"/>
          <p:nvPr userDrawn="1"/>
        </p:nvSpPr>
        <p:spPr>
          <a:xfrm>
            <a:off x="695324" y="720000"/>
            <a:ext cx="7920000" cy="418576"/>
          </a:xfrm>
          <a:prstGeom prst="rect">
            <a:avLst/>
          </a:prstGeom>
          <a:noFill/>
        </p:spPr>
        <p:txBody>
          <a:bodyPr wrap="square" lIns="0" tIns="0" rIns="0" bIns="0" rtlCol="0">
            <a:spAutoFit/>
          </a:bodyPr>
          <a:lstStyle/>
          <a:p>
            <a:pPr>
              <a:lnSpc>
                <a:spcPct val="80000"/>
              </a:lnSpc>
            </a:pPr>
            <a:r>
              <a:rPr lang="en-AU" sz="3400" b="1">
                <a:solidFill>
                  <a:schemeClr val="tx2"/>
                </a:solidFill>
                <a:latin typeface="+mj-lt"/>
              </a:rPr>
              <a:t>Environment Share</a:t>
            </a:r>
          </a:p>
        </p:txBody>
      </p:sp>
    </p:spTree>
    <p:extLst>
      <p:ext uri="{BB962C8B-B14F-4D97-AF65-F5344CB8AC3E}">
        <p14:creationId xmlns:p14="http://schemas.microsoft.com/office/powerpoint/2010/main" val="19900441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urity Share">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6B7C7265-3CF3-17CF-75E6-4C5FD38E2345}"/>
              </a:ext>
            </a:extLst>
          </p:cNvPr>
          <p:cNvSpPr>
            <a:spLocks noGrp="1"/>
          </p:cNvSpPr>
          <p:nvPr>
            <p:ph type="body" sz="quarter" idx="12" hasCustomPrompt="1"/>
          </p:nvPr>
        </p:nvSpPr>
        <p:spPr>
          <a:xfrm>
            <a:off x="4958982" y="2156887"/>
            <a:ext cx="6537694"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Concise description</a:t>
            </a:r>
          </a:p>
        </p:txBody>
      </p:sp>
      <p:sp>
        <p:nvSpPr>
          <p:cNvPr id="12" name="Text Placeholder 12">
            <a:extLst>
              <a:ext uri="{FF2B5EF4-FFF2-40B4-BE49-F238E27FC236}">
                <a16:creationId xmlns:a16="http://schemas.microsoft.com/office/drawing/2014/main" id="{F35BDAE3-9838-DC0B-4CA5-B08970AD2122}"/>
              </a:ext>
            </a:extLst>
          </p:cNvPr>
          <p:cNvSpPr>
            <a:spLocks noGrp="1"/>
          </p:cNvSpPr>
          <p:nvPr>
            <p:ph type="body" sz="quarter" idx="13" hasCustomPrompt="1"/>
          </p:nvPr>
        </p:nvSpPr>
        <p:spPr>
          <a:xfrm>
            <a:off x="4958982" y="3718384"/>
            <a:ext cx="6537694"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13" name="Text Placeholder 12">
            <a:extLst>
              <a:ext uri="{FF2B5EF4-FFF2-40B4-BE49-F238E27FC236}">
                <a16:creationId xmlns:a16="http://schemas.microsoft.com/office/drawing/2014/main" id="{E5BFFCDF-EE67-27C3-7919-2326FFFB700C}"/>
              </a:ext>
            </a:extLst>
          </p:cNvPr>
          <p:cNvSpPr>
            <a:spLocks noGrp="1"/>
          </p:cNvSpPr>
          <p:nvPr>
            <p:ph type="body" sz="quarter" idx="14" hasCustomPrompt="1"/>
          </p:nvPr>
        </p:nvSpPr>
        <p:spPr>
          <a:xfrm>
            <a:off x="4958982" y="5222546"/>
            <a:ext cx="6537694" cy="925335"/>
          </a:xfrm>
          <a:prstGeom prst="rect">
            <a:avLst/>
          </a:prstGeom>
        </p:spPr>
        <p:txBody>
          <a:bodyPr lIns="0"/>
          <a:lstStyle>
            <a:lvl1pPr>
              <a:lnSpc>
                <a:spcPts val="2400"/>
              </a:lnSpc>
              <a:spcBef>
                <a:spcPts val="0"/>
              </a:spcBef>
              <a:spcAft>
                <a:spcPts val="600"/>
              </a:spcAft>
              <a:defRPr sz="1600">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Enter text</a:t>
            </a:r>
          </a:p>
        </p:txBody>
      </p:sp>
      <p:sp>
        <p:nvSpPr>
          <p:cNvPr id="14" name="TextBox 13">
            <a:extLst>
              <a:ext uri="{FF2B5EF4-FFF2-40B4-BE49-F238E27FC236}">
                <a16:creationId xmlns:a16="http://schemas.microsoft.com/office/drawing/2014/main" id="{B3FBC752-502D-662F-F135-CD4CB0EF4204}"/>
              </a:ext>
            </a:extLst>
          </p:cNvPr>
          <p:cNvSpPr txBox="1"/>
          <p:nvPr userDrawn="1"/>
        </p:nvSpPr>
        <p:spPr>
          <a:xfrm>
            <a:off x="4958983" y="4990289"/>
            <a:ext cx="206958" cy="369332"/>
          </a:xfrm>
          <a:prstGeom prst="rect">
            <a:avLst/>
          </a:prstGeom>
          <a:noFill/>
        </p:spPr>
        <p:txBody>
          <a:bodyPr wrap="square" rtlCol="0">
            <a:spAutoFit/>
          </a:bodyPr>
          <a:lstStyle/>
          <a:p>
            <a:endParaRPr lang="en-US"/>
          </a:p>
        </p:txBody>
      </p:sp>
      <p:sp>
        <p:nvSpPr>
          <p:cNvPr id="15" name="Picture Placeholder 16">
            <a:extLst>
              <a:ext uri="{FF2B5EF4-FFF2-40B4-BE49-F238E27FC236}">
                <a16:creationId xmlns:a16="http://schemas.microsoft.com/office/drawing/2014/main" id="{CE88D823-1DF9-590A-2111-E229E6391A28}"/>
              </a:ext>
            </a:extLst>
          </p:cNvPr>
          <p:cNvSpPr>
            <a:spLocks noGrp="1"/>
          </p:cNvSpPr>
          <p:nvPr>
            <p:ph type="pic" sz="quarter" idx="18" hasCustomPrompt="1"/>
          </p:nvPr>
        </p:nvSpPr>
        <p:spPr>
          <a:xfrm>
            <a:off x="695325" y="3283086"/>
            <a:ext cx="3586014" cy="2631331"/>
          </a:xfrm>
          <a:prstGeom prst="rect">
            <a:avLst/>
          </a:prstGeom>
        </p:spPr>
        <p:txBody>
          <a:bodyPr/>
          <a:lstStyle>
            <a:lvl1pPr>
              <a:lnSpc>
                <a:spcPts val="2400"/>
              </a:lnSpc>
              <a:spcBef>
                <a:spcPts val="0"/>
              </a:spcBef>
              <a:spcAft>
                <a:spcPts val="600"/>
              </a:spcAft>
              <a:defRPr sz="2000">
                <a:solidFill>
                  <a:srgbClr val="13294B"/>
                </a:solidFill>
              </a:defRPr>
            </a:lvl1pPr>
          </a:lstStyle>
          <a:p>
            <a:r>
              <a:rPr lang="en-US"/>
              <a:t>Click icon to add image</a:t>
            </a:r>
            <a:endParaRPr lang="en-AU"/>
          </a:p>
        </p:txBody>
      </p:sp>
      <p:sp>
        <p:nvSpPr>
          <p:cNvPr id="16" name="Text Placeholder 12">
            <a:extLst>
              <a:ext uri="{FF2B5EF4-FFF2-40B4-BE49-F238E27FC236}">
                <a16:creationId xmlns:a16="http://schemas.microsoft.com/office/drawing/2014/main" id="{E0E419C3-0A18-C4B9-A42A-45901081645E}"/>
              </a:ext>
            </a:extLst>
          </p:cNvPr>
          <p:cNvSpPr>
            <a:spLocks noGrp="1"/>
          </p:cNvSpPr>
          <p:nvPr>
            <p:ph type="body" sz="quarter" idx="15" hasCustomPrompt="1"/>
          </p:nvPr>
        </p:nvSpPr>
        <p:spPr>
          <a:xfrm>
            <a:off x="695306" y="1631595"/>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Location</a:t>
            </a:r>
          </a:p>
        </p:txBody>
      </p:sp>
      <p:sp>
        <p:nvSpPr>
          <p:cNvPr id="17" name="Text Placeholder 12">
            <a:extLst>
              <a:ext uri="{FF2B5EF4-FFF2-40B4-BE49-F238E27FC236}">
                <a16:creationId xmlns:a16="http://schemas.microsoft.com/office/drawing/2014/main" id="{64D1DFAF-E1E7-13FC-E96A-F01E4D511F12}"/>
              </a:ext>
            </a:extLst>
          </p:cNvPr>
          <p:cNvSpPr>
            <a:spLocks noGrp="1"/>
          </p:cNvSpPr>
          <p:nvPr>
            <p:ph type="body" sz="quarter" idx="16" hasCustomPrompt="1"/>
          </p:nvPr>
        </p:nvSpPr>
        <p:spPr>
          <a:xfrm>
            <a:off x="695306" y="2129782"/>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Department</a:t>
            </a:r>
          </a:p>
        </p:txBody>
      </p:sp>
      <p:sp>
        <p:nvSpPr>
          <p:cNvPr id="19" name="Text Placeholder 12">
            <a:extLst>
              <a:ext uri="{FF2B5EF4-FFF2-40B4-BE49-F238E27FC236}">
                <a16:creationId xmlns:a16="http://schemas.microsoft.com/office/drawing/2014/main" id="{7BEFAE97-50D2-A7D3-0069-732E36765A34}"/>
              </a:ext>
            </a:extLst>
          </p:cNvPr>
          <p:cNvSpPr>
            <a:spLocks noGrp="1"/>
          </p:cNvSpPr>
          <p:nvPr>
            <p:ph type="body" sz="quarter" idx="17" hasCustomPrompt="1"/>
          </p:nvPr>
        </p:nvSpPr>
        <p:spPr>
          <a:xfrm>
            <a:off x="695306" y="2627968"/>
            <a:ext cx="3585660" cy="400110"/>
          </a:xfrm>
          <a:prstGeom prst="rect">
            <a:avLst/>
          </a:prstGeom>
        </p:spPr>
        <p:txBody>
          <a:bodyPr wrap="square" lIns="0" tIns="46800" rIns="0" anchor="ctr" anchorCtr="0">
            <a:spAutoFit/>
          </a:bodyPr>
          <a:lstStyle>
            <a:lvl1pPr marL="0" indent="0">
              <a:lnSpc>
                <a:spcPts val="2400"/>
              </a:lnSpc>
              <a:spcBef>
                <a:spcPts val="0"/>
              </a:spcBef>
              <a:spcAft>
                <a:spcPts val="600"/>
              </a:spcAft>
              <a:buNone/>
              <a:defRPr sz="2000" b="1">
                <a:solidFill>
                  <a:srgbClr val="13294B"/>
                </a:solidFill>
              </a:defRPr>
            </a:lvl1pPr>
            <a:lvl2pPr marL="685783" indent="-228594">
              <a:lnSpc>
                <a:spcPts val="2200"/>
              </a:lnSpc>
              <a:spcBef>
                <a:spcPts val="0"/>
              </a:spcBef>
              <a:spcAft>
                <a:spcPts val="600"/>
              </a:spcAft>
              <a:buFont typeface="Arial" panose="020B0604020202020204" pitchFamily="34" charset="0"/>
              <a:buChar char="–"/>
              <a:defRPr sz="1800">
                <a:solidFill>
                  <a:schemeClr val="tx2"/>
                </a:solidFill>
              </a:defRPr>
            </a:lvl2pPr>
            <a:lvl3pPr marL="1142971" indent="-228594">
              <a:lnSpc>
                <a:spcPts val="2200"/>
              </a:lnSpc>
              <a:spcBef>
                <a:spcPts val="0"/>
              </a:spcBef>
              <a:spcAft>
                <a:spcPts val="600"/>
              </a:spcAft>
              <a:buFont typeface="Arial" panose="020B0604020202020204" pitchFamily="34" charset="0"/>
              <a:buChar char="•"/>
              <a:defRPr sz="1800">
                <a:solidFill>
                  <a:schemeClr val="tx2"/>
                </a:solidFill>
              </a:defRPr>
            </a:lvl3pPr>
            <a:lvl4pPr marL="1600160" indent="-228594">
              <a:lnSpc>
                <a:spcPts val="2200"/>
              </a:lnSpc>
              <a:spcBef>
                <a:spcPts val="0"/>
              </a:spcBef>
              <a:spcAft>
                <a:spcPts val="600"/>
              </a:spcAft>
              <a:buFont typeface="Arial" panose="020B0604020202020204" pitchFamily="34" charset="0"/>
              <a:buChar char="–"/>
              <a:defRPr sz="1800">
                <a:solidFill>
                  <a:schemeClr val="tx2"/>
                </a:solidFill>
              </a:defRPr>
            </a:lvl4pPr>
            <a:lvl5pPr marL="2057349" indent="-228594">
              <a:lnSpc>
                <a:spcPts val="2200"/>
              </a:lnSpc>
              <a:spcBef>
                <a:spcPts val="0"/>
              </a:spcBef>
              <a:spcAft>
                <a:spcPts val="600"/>
              </a:spcAft>
              <a:buFont typeface="Arial" panose="020B0604020202020204" pitchFamily="34" charset="0"/>
              <a:buChar char="–"/>
              <a:defRPr sz="1800">
                <a:solidFill>
                  <a:schemeClr val="tx2"/>
                </a:solidFill>
              </a:defRPr>
            </a:lvl5pPr>
          </a:lstStyle>
          <a:p>
            <a:pPr lvl="0"/>
            <a:r>
              <a:rPr lang="en-US"/>
              <a:t>Date</a:t>
            </a:r>
          </a:p>
        </p:txBody>
      </p:sp>
      <p:sp>
        <p:nvSpPr>
          <p:cNvPr id="20" name="TextBox 19">
            <a:extLst>
              <a:ext uri="{FF2B5EF4-FFF2-40B4-BE49-F238E27FC236}">
                <a16:creationId xmlns:a16="http://schemas.microsoft.com/office/drawing/2014/main" id="{A4554552-8737-B76C-C04D-77EF1B42B2F4}"/>
              </a:ext>
            </a:extLst>
          </p:cNvPr>
          <p:cNvSpPr txBox="1"/>
          <p:nvPr userDrawn="1"/>
        </p:nvSpPr>
        <p:spPr>
          <a:xfrm>
            <a:off x="4958982" y="4752333"/>
            <a:ext cx="6537693" cy="400110"/>
          </a:xfrm>
          <a:prstGeom prst="rect">
            <a:avLst/>
          </a:prstGeom>
          <a:noFill/>
        </p:spPr>
        <p:txBody>
          <a:bodyPr wrap="square" lIns="0" rIns="0" rtlCol="0">
            <a:spAutoFit/>
          </a:bodyPr>
          <a:lstStyle/>
          <a:p>
            <a:r>
              <a:rPr lang="en-AU" sz="2000" b="1">
                <a:solidFill>
                  <a:schemeClr val="tx2"/>
                </a:solidFill>
              </a:rPr>
              <a:t>What we learnt</a:t>
            </a:r>
          </a:p>
        </p:txBody>
      </p:sp>
      <p:sp>
        <p:nvSpPr>
          <p:cNvPr id="21" name="TextBox 20">
            <a:extLst>
              <a:ext uri="{FF2B5EF4-FFF2-40B4-BE49-F238E27FC236}">
                <a16:creationId xmlns:a16="http://schemas.microsoft.com/office/drawing/2014/main" id="{65BBCF89-A32E-3638-C5BA-C406FABA5474}"/>
              </a:ext>
            </a:extLst>
          </p:cNvPr>
          <p:cNvSpPr txBox="1"/>
          <p:nvPr userDrawn="1"/>
        </p:nvSpPr>
        <p:spPr>
          <a:xfrm>
            <a:off x="4958982" y="3224719"/>
            <a:ext cx="6537693" cy="400110"/>
          </a:xfrm>
          <a:prstGeom prst="rect">
            <a:avLst/>
          </a:prstGeom>
          <a:noFill/>
        </p:spPr>
        <p:txBody>
          <a:bodyPr wrap="square" lIns="0" rIns="0" rtlCol="0">
            <a:spAutoFit/>
          </a:bodyPr>
          <a:lstStyle/>
          <a:p>
            <a:r>
              <a:rPr lang="en-AU" sz="2000" b="1">
                <a:solidFill>
                  <a:schemeClr val="tx2"/>
                </a:solidFill>
              </a:rPr>
              <a:t>Immediate actions</a:t>
            </a:r>
          </a:p>
        </p:txBody>
      </p:sp>
      <p:sp>
        <p:nvSpPr>
          <p:cNvPr id="22" name="TextBox 21">
            <a:extLst>
              <a:ext uri="{FF2B5EF4-FFF2-40B4-BE49-F238E27FC236}">
                <a16:creationId xmlns:a16="http://schemas.microsoft.com/office/drawing/2014/main" id="{04F2BA99-995E-9EB7-6A24-9E51891DDFBD}"/>
              </a:ext>
            </a:extLst>
          </p:cNvPr>
          <p:cNvSpPr txBox="1"/>
          <p:nvPr userDrawn="1"/>
        </p:nvSpPr>
        <p:spPr>
          <a:xfrm>
            <a:off x="4958982" y="1640543"/>
            <a:ext cx="6537693" cy="400110"/>
          </a:xfrm>
          <a:prstGeom prst="rect">
            <a:avLst/>
          </a:prstGeom>
          <a:noFill/>
        </p:spPr>
        <p:txBody>
          <a:bodyPr wrap="square" lIns="0" rIns="0" rtlCol="0">
            <a:spAutoFit/>
          </a:bodyPr>
          <a:lstStyle/>
          <a:p>
            <a:r>
              <a:rPr lang="en-AU" sz="2000" b="1">
                <a:solidFill>
                  <a:schemeClr val="tx2"/>
                </a:solidFill>
              </a:rPr>
              <a:t>What happened?</a:t>
            </a:r>
          </a:p>
        </p:txBody>
      </p:sp>
      <p:sp>
        <p:nvSpPr>
          <p:cNvPr id="3" name="TextBox 2">
            <a:extLst>
              <a:ext uri="{FF2B5EF4-FFF2-40B4-BE49-F238E27FC236}">
                <a16:creationId xmlns:a16="http://schemas.microsoft.com/office/drawing/2014/main" id="{94EE7C39-7DB7-C8FA-0483-F72E054211CE}"/>
              </a:ext>
            </a:extLst>
          </p:cNvPr>
          <p:cNvSpPr txBox="1"/>
          <p:nvPr userDrawn="1"/>
        </p:nvSpPr>
        <p:spPr>
          <a:xfrm>
            <a:off x="695324" y="720000"/>
            <a:ext cx="7920000" cy="418576"/>
          </a:xfrm>
          <a:prstGeom prst="rect">
            <a:avLst/>
          </a:prstGeom>
          <a:noFill/>
        </p:spPr>
        <p:txBody>
          <a:bodyPr wrap="square" lIns="0" tIns="0" rIns="0" bIns="0" rtlCol="0">
            <a:spAutoFit/>
          </a:bodyPr>
          <a:lstStyle/>
          <a:p>
            <a:pPr>
              <a:lnSpc>
                <a:spcPct val="80000"/>
              </a:lnSpc>
            </a:pPr>
            <a:r>
              <a:rPr lang="en-AU" sz="3400" b="1">
                <a:solidFill>
                  <a:schemeClr val="tx2"/>
                </a:solidFill>
                <a:latin typeface="+mj-lt"/>
              </a:rPr>
              <a:t>Security Share</a:t>
            </a:r>
          </a:p>
        </p:txBody>
      </p:sp>
    </p:spTree>
    <p:extLst>
      <p:ext uri="{BB962C8B-B14F-4D97-AF65-F5344CB8AC3E}">
        <p14:creationId xmlns:p14="http://schemas.microsoft.com/office/powerpoint/2010/main" val="135687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ur Valu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C6DC7-5F05-B1DF-4D61-00D971F39235}"/>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7A7D85D-5B48-934E-CE85-136FEE77ADCA}"/>
              </a:ext>
            </a:extLst>
          </p:cNvPr>
          <p:cNvSpPr txBox="1"/>
          <p:nvPr userDrawn="1"/>
        </p:nvSpPr>
        <p:spPr>
          <a:xfrm>
            <a:off x="695325" y="1829746"/>
            <a:ext cx="5505449" cy="3601407"/>
          </a:xfrm>
          <a:prstGeom prst="rect">
            <a:avLst/>
          </a:prstGeom>
          <a:noFill/>
        </p:spPr>
        <p:txBody>
          <a:bodyPr wrap="square" lIns="0" tIns="0" rIns="0" bIns="0" rtlCol="0" anchor="ctr">
            <a:noAutofit/>
          </a:bodyPr>
          <a:lstStyle/>
          <a:p>
            <a:pPr>
              <a:lnSpc>
                <a:spcPct val="80000"/>
              </a:lnSpc>
            </a:pPr>
            <a:r>
              <a:rPr lang="en-AU" sz="12600" b="0" dirty="0">
                <a:solidFill>
                  <a:schemeClr val="bg1"/>
                </a:solidFill>
                <a:latin typeface="Impact" panose="020B0806030902050204" pitchFamily="34" charset="0"/>
              </a:rPr>
              <a:t>OUR VALUES</a:t>
            </a:r>
          </a:p>
        </p:txBody>
      </p:sp>
      <p:sp>
        <p:nvSpPr>
          <p:cNvPr id="2" name="Footer Placeholder 3">
            <a:extLst>
              <a:ext uri="{FF2B5EF4-FFF2-40B4-BE49-F238E27FC236}">
                <a16:creationId xmlns:a16="http://schemas.microsoft.com/office/drawing/2014/main" id="{DA00AF9D-E7DE-FD21-2F29-06AED9D1F681}"/>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FORTESCUE</a:t>
            </a:r>
            <a:r>
              <a:rPr lang="en-AU" sz="1100" kern="1200">
                <a:solidFill>
                  <a:schemeClr val="bg1"/>
                </a:solidFill>
                <a:effectLst/>
                <a:latin typeface="+mn-lt"/>
                <a:ea typeface="+mn-ea"/>
                <a:cs typeface="+mn-cs"/>
              </a:rPr>
              <a:t> </a:t>
            </a:r>
            <a:r>
              <a:rPr lang="en-US" sz="1100">
                <a:solidFill>
                  <a:schemeClr val="bg1"/>
                </a:solidFill>
              </a:rPr>
              <a:t>|</a:t>
            </a:r>
            <a:r>
              <a:rPr lang="en-AU" sz="1100" kern="120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bg1"/>
              </a:solidFill>
            </a:endParaRPr>
          </a:p>
        </p:txBody>
      </p:sp>
      <p:pic>
        <p:nvPicPr>
          <p:cNvPr id="4" name="Picture 3">
            <a:extLst>
              <a:ext uri="{FF2B5EF4-FFF2-40B4-BE49-F238E27FC236}">
                <a16:creationId xmlns:a16="http://schemas.microsoft.com/office/drawing/2014/main" id="{C40FF280-D758-722F-0BEE-AE4CFEAE4D71}"/>
              </a:ext>
            </a:extLst>
          </p:cNvPr>
          <p:cNvPicPr>
            <a:picLocks noChangeAspect="1"/>
          </p:cNvPicPr>
          <p:nvPr userDrawn="1"/>
        </p:nvPicPr>
        <p:blipFill>
          <a:blip r:embed="rId3"/>
          <a:srcRect/>
          <a:stretch/>
        </p:blipFill>
        <p:spPr>
          <a:xfrm>
            <a:off x="695325" y="5482289"/>
            <a:ext cx="2099154" cy="648000"/>
          </a:xfrm>
          <a:prstGeom prst="rect">
            <a:avLst/>
          </a:prstGeom>
        </p:spPr>
      </p:pic>
      <p:sp>
        <p:nvSpPr>
          <p:cNvPr id="9" name="TextBox 8">
            <a:extLst>
              <a:ext uri="{FF2B5EF4-FFF2-40B4-BE49-F238E27FC236}">
                <a16:creationId xmlns:a16="http://schemas.microsoft.com/office/drawing/2014/main" id="{2BE7EEFF-5861-A7D6-B8DA-5D5BB6C63DA8}"/>
              </a:ext>
            </a:extLst>
          </p:cNvPr>
          <p:cNvSpPr txBox="1"/>
          <p:nvPr userDrawn="1"/>
        </p:nvSpPr>
        <p:spPr>
          <a:xfrm>
            <a:off x="6896100" y="728663"/>
            <a:ext cx="4600575" cy="5400675"/>
          </a:xfrm>
          <a:prstGeom prst="rect">
            <a:avLst/>
          </a:prstGeom>
          <a:noFill/>
        </p:spPr>
        <p:txBody>
          <a:bodyPr wrap="square" lIns="0" tIns="0" rIns="0" bIns="0" rtlCol="0" anchor="ctr">
            <a:noAutofit/>
          </a:bodyPr>
          <a:lstStyle/>
          <a:p>
            <a:pPr>
              <a:spcBef>
                <a:spcPts val="600"/>
              </a:spcBef>
              <a:spcAft>
                <a:spcPts val="600"/>
              </a:spcAft>
            </a:pPr>
            <a:r>
              <a:rPr lang="en-AU" sz="2200" b="1" dirty="0">
                <a:solidFill>
                  <a:schemeClr val="bg1"/>
                </a:solidFill>
              </a:rPr>
              <a:t>Family</a:t>
            </a:r>
          </a:p>
          <a:p>
            <a:pPr>
              <a:spcBef>
                <a:spcPts val="600"/>
              </a:spcBef>
              <a:spcAft>
                <a:spcPts val="600"/>
              </a:spcAft>
            </a:pPr>
            <a:r>
              <a:rPr lang="en-AU" sz="2200" b="1" dirty="0">
                <a:solidFill>
                  <a:schemeClr val="bg1"/>
                </a:solidFill>
              </a:rPr>
              <a:t>Empowerment</a:t>
            </a:r>
          </a:p>
          <a:p>
            <a:pPr>
              <a:spcBef>
                <a:spcPts val="600"/>
              </a:spcBef>
              <a:spcAft>
                <a:spcPts val="600"/>
              </a:spcAft>
            </a:pPr>
            <a:r>
              <a:rPr lang="en-AU" sz="2200" b="1" dirty="0">
                <a:solidFill>
                  <a:schemeClr val="bg1"/>
                </a:solidFill>
              </a:rPr>
              <a:t>Frugality</a:t>
            </a:r>
          </a:p>
          <a:p>
            <a:pPr>
              <a:spcBef>
                <a:spcPts val="600"/>
              </a:spcBef>
              <a:spcAft>
                <a:spcPts val="600"/>
              </a:spcAft>
            </a:pPr>
            <a:r>
              <a:rPr lang="en-AU" sz="2200" b="1" dirty="0">
                <a:solidFill>
                  <a:schemeClr val="bg1"/>
                </a:solidFill>
              </a:rPr>
              <a:t>Stretch Targets</a:t>
            </a:r>
          </a:p>
          <a:p>
            <a:pPr>
              <a:spcBef>
                <a:spcPts val="600"/>
              </a:spcBef>
              <a:spcAft>
                <a:spcPts val="600"/>
              </a:spcAft>
            </a:pPr>
            <a:r>
              <a:rPr lang="en-AU" sz="2200" b="1" dirty="0">
                <a:solidFill>
                  <a:schemeClr val="bg1"/>
                </a:solidFill>
              </a:rPr>
              <a:t>Integrity</a:t>
            </a:r>
          </a:p>
          <a:p>
            <a:pPr>
              <a:spcBef>
                <a:spcPts val="600"/>
              </a:spcBef>
              <a:spcAft>
                <a:spcPts val="600"/>
              </a:spcAft>
            </a:pPr>
            <a:r>
              <a:rPr lang="en-AU" sz="2200" b="1" dirty="0">
                <a:solidFill>
                  <a:schemeClr val="bg1"/>
                </a:solidFill>
              </a:rPr>
              <a:t>Enthusiasm</a:t>
            </a:r>
          </a:p>
          <a:p>
            <a:pPr>
              <a:spcBef>
                <a:spcPts val="600"/>
              </a:spcBef>
              <a:spcAft>
                <a:spcPts val="600"/>
              </a:spcAft>
            </a:pPr>
            <a:r>
              <a:rPr lang="en-AU" sz="2200" b="1" dirty="0">
                <a:solidFill>
                  <a:schemeClr val="bg1"/>
                </a:solidFill>
              </a:rPr>
              <a:t>Safety</a:t>
            </a:r>
          </a:p>
          <a:p>
            <a:pPr>
              <a:spcBef>
                <a:spcPts val="600"/>
              </a:spcBef>
              <a:spcAft>
                <a:spcPts val="600"/>
              </a:spcAft>
            </a:pPr>
            <a:r>
              <a:rPr lang="en-AU" sz="2200" b="1" dirty="0">
                <a:solidFill>
                  <a:schemeClr val="bg1"/>
                </a:solidFill>
              </a:rPr>
              <a:t>Courage and Determination</a:t>
            </a:r>
          </a:p>
          <a:p>
            <a:pPr>
              <a:spcBef>
                <a:spcPts val="600"/>
              </a:spcBef>
              <a:spcAft>
                <a:spcPts val="600"/>
              </a:spcAft>
            </a:pPr>
            <a:r>
              <a:rPr lang="en-AU" sz="2200" b="1" dirty="0">
                <a:solidFill>
                  <a:schemeClr val="bg1"/>
                </a:solidFill>
              </a:rPr>
              <a:t>Generating Ideas</a:t>
            </a:r>
          </a:p>
          <a:p>
            <a:pPr>
              <a:spcBef>
                <a:spcPts val="600"/>
              </a:spcBef>
              <a:spcAft>
                <a:spcPts val="600"/>
              </a:spcAft>
            </a:pPr>
            <a:r>
              <a:rPr lang="en-AU" sz="2200" b="1" dirty="0">
                <a:solidFill>
                  <a:schemeClr val="bg1"/>
                </a:solidFill>
              </a:rPr>
              <a:t>Humility</a:t>
            </a:r>
          </a:p>
        </p:txBody>
      </p:sp>
    </p:spTree>
    <p:extLst>
      <p:ext uri="{BB962C8B-B14F-4D97-AF65-F5344CB8AC3E}">
        <p14:creationId xmlns:p14="http://schemas.microsoft.com/office/powerpoint/2010/main" val="101055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81D5B54-FC74-9AFE-3D74-39A9E173FF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Freeform 7">
            <a:extLst>
              <a:ext uri="{FF2B5EF4-FFF2-40B4-BE49-F238E27FC236}">
                <a16:creationId xmlns:a16="http://schemas.microsoft.com/office/drawing/2014/main" id="{33274956-1457-F3CE-7C2D-63B36D084504}"/>
              </a:ext>
            </a:extLst>
          </p:cNvPr>
          <p:cNvSpPr>
            <a:spLocks noChangeAspect="1"/>
          </p:cNvSpPr>
          <p:nvPr userDrawn="1"/>
        </p:nvSpPr>
        <p:spPr>
          <a:xfrm>
            <a:off x="7261226" y="1927226"/>
            <a:ext cx="4930774" cy="4930774"/>
          </a:xfrm>
          <a:custGeom>
            <a:avLst/>
            <a:gdLst>
              <a:gd name="connsiteX0" fmla="*/ 1162228 w 1162228"/>
              <a:gd name="connsiteY0" fmla="*/ 0 h 1162228"/>
              <a:gd name="connsiteX1" fmla="*/ 1162228 w 1162228"/>
              <a:gd name="connsiteY1" fmla="*/ 1162228 h 1162228"/>
              <a:gd name="connsiteX2" fmla="*/ 0 w 1162228"/>
              <a:gd name="connsiteY2" fmla="*/ 1162228 h 1162228"/>
              <a:gd name="connsiteX3" fmla="*/ 1162228 w 1162228"/>
              <a:gd name="connsiteY3" fmla="*/ 0 h 1162228"/>
            </a:gdLst>
            <a:ahLst/>
            <a:cxnLst>
              <a:cxn ang="0">
                <a:pos x="connsiteX0" y="connsiteY0"/>
              </a:cxn>
              <a:cxn ang="0">
                <a:pos x="connsiteX1" y="connsiteY1"/>
              </a:cxn>
              <a:cxn ang="0">
                <a:pos x="connsiteX2" y="connsiteY2"/>
              </a:cxn>
              <a:cxn ang="0">
                <a:pos x="connsiteX3" y="connsiteY3"/>
              </a:cxn>
            </a:cxnLst>
            <a:rect l="l" t="t" r="r" b="b"/>
            <a:pathLst>
              <a:path w="1162228" h="1162228">
                <a:moveTo>
                  <a:pt x="1162228" y="0"/>
                </a:moveTo>
                <a:lnTo>
                  <a:pt x="1162228" y="1162228"/>
                </a:lnTo>
                <a:lnTo>
                  <a:pt x="0" y="1162228"/>
                </a:lnTo>
                <a:cubicBezTo>
                  <a:pt x="641881" y="1162228"/>
                  <a:pt x="1162228" y="641881"/>
                  <a:pt x="1162228"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Placeholder 7">
            <a:extLst>
              <a:ext uri="{FF2B5EF4-FFF2-40B4-BE49-F238E27FC236}">
                <a16:creationId xmlns:a16="http://schemas.microsoft.com/office/drawing/2014/main" id="{D40AB268-1BB9-EA8D-95FA-8A1BCD591FF6}"/>
              </a:ext>
            </a:extLst>
          </p:cNvPr>
          <p:cNvSpPr>
            <a:spLocks noGrp="1"/>
          </p:cNvSpPr>
          <p:nvPr>
            <p:ph type="title" hasCustomPrompt="1"/>
          </p:nvPr>
        </p:nvSpPr>
        <p:spPr>
          <a:xfrm>
            <a:off x="695324" y="2684366"/>
            <a:ext cx="9180613" cy="1619895"/>
          </a:xfrm>
          <a:prstGeom prst="rect">
            <a:avLst/>
          </a:prstGeom>
        </p:spPr>
        <p:txBody>
          <a:bodyPr vert="horz" lIns="0" tIns="0" rIns="0" bIns="0" rtlCol="0" anchor="ctr">
            <a:noAutofit/>
          </a:bodyPr>
          <a:lstStyle>
            <a:lvl1pPr>
              <a:lnSpc>
                <a:spcPct val="100000"/>
              </a:lnSpc>
              <a:defRPr sz="4000" cap="none" baseline="0">
                <a:solidFill>
                  <a:schemeClr val="bg1"/>
                </a:solidFill>
              </a:defRPr>
            </a:lvl1pPr>
          </a:lstStyle>
          <a:p>
            <a:r>
              <a:rPr lang="en-GB" dirty="0"/>
              <a:t>Click to add divider text</a:t>
            </a:r>
            <a:endParaRPr lang="en-AU" dirty="0"/>
          </a:p>
        </p:txBody>
      </p:sp>
      <p:sp>
        <p:nvSpPr>
          <p:cNvPr id="2" name="Footer Placeholder 3">
            <a:extLst>
              <a:ext uri="{FF2B5EF4-FFF2-40B4-BE49-F238E27FC236}">
                <a16:creationId xmlns:a16="http://schemas.microsoft.com/office/drawing/2014/main" id="{6A564B67-4023-F7B6-D755-D923EFBF0D2D}"/>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FORTESCUE</a:t>
            </a:r>
            <a:r>
              <a:rPr lang="en-AU" sz="1100" kern="1200" dirty="0">
                <a:solidFill>
                  <a:schemeClr val="bg1"/>
                </a:solidFill>
                <a:effectLst/>
                <a:latin typeface="+mn-lt"/>
                <a:ea typeface="+mn-ea"/>
                <a:cs typeface="+mn-cs"/>
              </a:rPr>
              <a:t> </a:t>
            </a:r>
            <a:r>
              <a:rPr lang="en-US" sz="1100" dirty="0">
                <a:solidFill>
                  <a:schemeClr val="bg1"/>
                </a:solidFill>
              </a:rPr>
              <a:t>|</a:t>
            </a:r>
            <a:r>
              <a:rPr lang="en-AU" sz="1100" kern="1200" dirty="0">
                <a:solidFill>
                  <a:schemeClr val="bg1"/>
                </a:solidFill>
                <a:effectLst/>
                <a:latin typeface="+mn-lt"/>
                <a:ea typeface="+mn-ea"/>
                <a:cs typeface="+mn-cs"/>
              </a:rPr>
              <a:t> </a:t>
            </a:r>
            <a:fld id="{5F8B1100-BE29-48E9-83FF-7ABA88FA7A4E}" type="slidenum">
              <a:rPr lang="en-US" sz="1100" b="1"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dirty="0">
              <a:solidFill>
                <a:schemeClr val="bg1"/>
              </a:solidFill>
            </a:endParaRPr>
          </a:p>
        </p:txBody>
      </p:sp>
      <p:pic>
        <p:nvPicPr>
          <p:cNvPr id="4" name="Picture 3" descr="A green circle with black background&#10;&#10;Description automatically generated">
            <a:extLst>
              <a:ext uri="{FF2B5EF4-FFF2-40B4-BE49-F238E27FC236}">
                <a16:creationId xmlns:a16="http://schemas.microsoft.com/office/drawing/2014/main" id="{6C3302E4-C9A9-DDAE-69AD-B24BB9162480}"/>
              </a:ext>
            </a:extLst>
          </p:cNvPr>
          <p:cNvPicPr>
            <a:picLocks noChangeAspect="1"/>
          </p:cNvPicPr>
          <p:nvPr userDrawn="1"/>
        </p:nvPicPr>
        <p:blipFill>
          <a:blip r:embed="rId3"/>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8446020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6.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image" Target="../media/image6.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theme" Target="../theme/theme4.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6.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555967"/>
      </p:ext>
    </p:extLst>
  </p:cSld>
  <p:clrMap bg1="lt1" tx1="dk1" bg2="lt2" tx2="dk2" accent1="accent1" accent2="accent2" accent3="accent3" accent4="accent4" accent5="accent5" accent6="accent6" hlink="hlink" folHlink="folHlink"/>
  <p:sldLayoutIdLst>
    <p:sldLayoutId id="2147483703" r:id="rId1"/>
    <p:sldLayoutId id="2147483803" r:id="rId2"/>
  </p:sldLayoutIdLst>
  <p:txStyles>
    <p:titleStyle>
      <a:lvl1pPr algn="l" defTabSz="914400"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38" userDrawn="1">
          <p15:clr>
            <a:srgbClr val="F26B43"/>
          </p15:clr>
        </p15:guide>
        <p15:guide id="4" pos="7242" userDrawn="1">
          <p15:clr>
            <a:srgbClr val="F26B43"/>
          </p15:clr>
        </p15:guide>
        <p15:guide id="5" orient="horz" pos="12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955376"/>
      </p:ext>
    </p:extLst>
  </p:cSld>
  <p:clrMap bg1="lt1" tx1="dk1" bg2="lt2" tx2="dk2" accent1="accent1" accent2="accent2" accent3="accent3" accent4="accent4" accent5="accent5" accent6="accent6" hlink="hlink" folHlink="folHlink"/>
  <p:sldLayoutIdLst>
    <p:sldLayoutId id="2147483799" r:id="rId1"/>
    <p:sldLayoutId id="2147483719" r:id="rId2"/>
    <p:sldLayoutId id="2147483808" r:id="rId3"/>
    <p:sldLayoutId id="2147483809" r:id="rId4"/>
    <p:sldLayoutId id="2147483810" r:id="rId5"/>
    <p:sldLayoutId id="2147483811" r:id="rId6"/>
  </p:sldLayoutIdLst>
  <p:txStyles>
    <p:titleStyle>
      <a:lvl1pPr algn="l" defTabSz="914400"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665" userDrawn="1">
          <p15:clr>
            <a:srgbClr val="F26B43"/>
          </p15:clr>
        </p15:guide>
        <p15:guide id="4" pos="701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B2CCD901-DAEE-B9DC-7428-5F04A41CB49A}"/>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tx2"/>
                </a:solidFill>
              </a:rPr>
              <a:t>FORTESCUE</a:t>
            </a:r>
            <a:r>
              <a:rPr lang="en-AU" sz="1100" kern="1200">
                <a:solidFill>
                  <a:schemeClr val="tx1">
                    <a:tint val="75000"/>
                  </a:schemeClr>
                </a:solidFill>
                <a:effectLst/>
                <a:latin typeface="+mn-lt"/>
                <a:ea typeface="+mn-ea"/>
                <a:cs typeface="+mn-cs"/>
              </a:rPr>
              <a:t> </a:t>
            </a:r>
            <a:r>
              <a:rPr lang="en-US" sz="1100">
                <a:solidFill>
                  <a:schemeClr val="tx2"/>
                </a:solidFill>
              </a:rPr>
              <a:t>|</a:t>
            </a:r>
            <a:r>
              <a:rPr lang="en-AU" sz="1100" kern="1200">
                <a:solidFill>
                  <a:schemeClr val="tx1">
                    <a:tint val="75000"/>
                  </a:schemeClr>
                </a:solidFill>
                <a:effectLst/>
                <a:latin typeface="+mn-lt"/>
                <a:ea typeface="+mn-ea"/>
                <a:cs typeface="+mn-cs"/>
              </a:rPr>
              <a:t> </a:t>
            </a:r>
            <a:fld id="{5F8B1100-BE29-48E9-83FF-7ABA88FA7A4E}" type="slidenum">
              <a:rPr lang="en-US" sz="1100" b="1"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tx2"/>
              </a:solidFill>
            </a:endParaRPr>
          </a:p>
        </p:txBody>
      </p:sp>
      <p:pic>
        <p:nvPicPr>
          <p:cNvPr id="6" name="Picture 5" descr="A green circle with black background&#10;&#10;Description automatically generated">
            <a:extLst>
              <a:ext uri="{FF2B5EF4-FFF2-40B4-BE49-F238E27FC236}">
                <a16:creationId xmlns:a16="http://schemas.microsoft.com/office/drawing/2014/main" id="{75033332-C82A-0A13-C46C-9B048CF9B96B}"/>
              </a:ext>
            </a:extLst>
          </p:cNvPr>
          <p:cNvPicPr>
            <a:picLocks noChangeAspect="1"/>
          </p:cNvPicPr>
          <p:nvPr userDrawn="1"/>
        </p:nvPicPr>
        <p:blipFill>
          <a:blip r:embed="rId11"/>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391354451"/>
      </p:ext>
    </p:extLst>
  </p:cSld>
  <p:clrMap bg1="lt1" tx1="dk1" bg2="lt2" tx2="dk2" accent1="accent1" accent2="accent2" accent3="accent3" accent4="accent4" accent5="accent5" accent6="accent6" hlink="hlink" folHlink="folHlink"/>
  <p:sldLayoutIdLst>
    <p:sldLayoutId id="2147483801" r:id="rId1"/>
    <p:sldLayoutId id="2147483722" r:id="rId2"/>
    <p:sldLayoutId id="2147483723" r:id="rId3"/>
    <p:sldLayoutId id="2147483724" r:id="rId4"/>
    <p:sldLayoutId id="2147483725" r:id="rId5"/>
    <p:sldLayoutId id="2147483726" r:id="rId6"/>
    <p:sldLayoutId id="2147483727" r:id="rId7"/>
    <p:sldLayoutId id="2147483728" r:id="rId8"/>
    <p:sldLayoutId id="2147483734" r:id="rId9"/>
  </p:sldLayoutIdLst>
  <p:txStyles>
    <p:titleStyle>
      <a:lvl1pPr algn="l" defTabSz="914400"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8D0D840B-CB9C-1170-EB32-7147120C6DDB}"/>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tx2"/>
                </a:solidFill>
              </a:rPr>
              <a:t>FORTESCUE</a:t>
            </a:r>
            <a:r>
              <a:rPr lang="en-AU" sz="1100" kern="1200">
                <a:solidFill>
                  <a:schemeClr val="tx2"/>
                </a:solidFill>
                <a:effectLst/>
                <a:latin typeface="+mn-lt"/>
                <a:ea typeface="+mn-ea"/>
                <a:cs typeface="+mn-cs"/>
              </a:rPr>
              <a:t> </a:t>
            </a:r>
            <a:r>
              <a:rPr lang="en-US" sz="1100">
                <a:solidFill>
                  <a:schemeClr val="tx2"/>
                </a:solidFill>
              </a:rPr>
              <a:t>|</a:t>
            </a:r>
            <a:r>
              <a:rPr lang="en-AU" sz="1100" kern="1200">
                <a:solidFill>
                  <a:schemeClr val="tx2"/>
                </a:solidFill>
                <a:effectLst/>
                <a:latin typeface="+mn-lt"/>
                <a:ea typeface="+mn-ea"/>
                <a:cs typeface="+mn-cs"/>
              </a:rPr>
              <a:t> </a:t>
            </a:r>
            <a:fld id="{5F8B1100-BE29-48E9-83FF-7ABA88FA7A4E}" type="slidenum">
              <a:rPr lang="en-US" sz="1100" b="1"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tx2"/>
              </a:solidFill>
            </a:endParaRPr>
          </a:p>
        </p:txBody>
      </p:sp>
      <p:pic>
        <p:nvPicPr>
          <p:cNvPr id="2" name="Picture 1" descr="A green circle with black background&#10;&#10;Description automatically generated">
            <a:extLst>
              <a:ext uri="{FF2B5EF4-FFF2-40B4-BE49-F238E27FC236}">
                <a16:creationId xmlns:a16="http://schemas.microsoft.com/office/drawing/2014/main" id="{5CF4E7AB-3F80-E992-9474-12EF68E26484}"/>
              </a:ext>
            </a:extLst>
          </p:cNvPr>
          <p:cNvPicPr>
            <a:picLocks noChangeAspect="1"/>
          </p:cNvPicPr>
          <p:nvPr userDrawn="1"/>
        </p:nvPicPr>
        <p:blipFill>
          <a:blip r:embed="rId38"/>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648664841"/>
      </p:ext>
    </p:extLst>
  </p:cSld>
  <p:clrMap bg1="lt1" tx1="dk1" bg2="lt2" tx2="dk2" accent1="accent1" accent2="accent2" accent3="accent3" accent4="accent4" accent5="accent5" accent6="accent6" hlink="hlink" folHlink="folHlink"/>
  <p:sldLayoutIdLst>
    <p:sldLayoutId id="2147483736" r:id="rId1"/>
    <p:sldLayoutId id="2147483807" r:id="rId2"/>
    <p:sldLayoutId id="2147483737" r:id="rId3"/>
    <p:sldLayoutId id="2147483785" r:id="rId4"/>
    <p:sldLayoutId id="2147483743" r:id="rId5"/>
    <p:sldLayoutId id="2147483744" r:id="rId6"/>
    <p:sldLayoutId id="2147483745" r:id="rId7"/>
    <p:sldLayoutId id="2147483746" r:id="rId8"/>
    <p:sldLayoutId id="2147483747" r:id="rId9"/>
    <p:sldLayoutId id="2147483749" r:id="rId10"/>
    <p:sldLayoutId id="2147483750" r:id="rId11"/>
    <p:sldLayoutId id="2147483751" r:id="rId12"/>
    <p:sldLayoutId id="2147483752" r:id="rId13"/>
    <p:sldLayoutId id="2147483753" r:id="rId14"/>
    <p:sldLayoutId id="2147483754" r:id="rId15"/>
    <p:sldLayoutId id="2147483786" r:id="rId16"/>
    <p:sldLayoutId id="2147483787" r:id="rId17"/>
    <p:sldLayoutId id="2147483755" r:id="rId18"/>
    <p:sldLayoutId id="2147483758" r:id="rId19"/>
    <p:sldLayoutId id="2147483757" r:id="rId20"/>
    <p:sldLayoutId id="2147483759" r:id="rId21"/>
    <p:sldLayoutId id="2147483800" r:id="rId22"/>
    <p:sldLayoutId id="2147483760" r:id="rId23"/>
    <p:sldLayoutId id="2147483761" r:id="rId24"/>
    <p:sldLayoutId id="2147483789" r:id="rId25"/>
    <p:sldLayoutId id="2147483790" r:id="rId26"/>
    <p:sldLayoutId id="2147483762" r:id="rId27"/>
    <p:sldLayoutId id="2147483763" r:id="rId28"/>
    <p:sldLayoutId id="2147483764" r:id="rId29"/>
    <p:sldLayoutId id="2147483765" r:id="rId30"/>
    <p:sldLayoutId id="2147483766" r:id="rId31"/>
    <p:sldLayoutId id="2147483739" r:id="rId32"/>
    <p:sldLayoutId id="2147483806" r:id="rId33"/>
    <p:sldLayoutId id="2147483740" r:id="rId34"/>
    <p:sldLayoutId id="2147483741" r:id="rId35"/>
    <p:sldLayoutId id="2147483742" r:id="rId36"/>
  </p:sldLayoutIdLst>
  <p:txStyles>
    <p:titleStyle>
      <a:lvl1pPr algn="l" defTabSz="914400"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38" userDrawn="1">
          <p15:clr>
            <a:srgbClr val="F26B43"/>
          </p15:clr>
        </p15:guide>
        <p15:guide id="4" pos="7242" userDrawn="1">
          <p15:clr>
            <a:srgbClr val="F26B43"/>
          </p15:clr>
        </p15:guide>
        <p15:guide id="5" orient="horz" pos="1207" userDrawn="1">
          <p15:clr>
            <a:srgbClr val="F26B43"/>
          </p15:clr>
        </p15:guide>
        <p15:guide id="6" orient="horz" pos="95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88169F-1288-C6F3-C25A-00EB81B37C88}"/>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tx2"/>
                </a:solidFill>
              </a:rPr>
              <a:t>FORTESCUE</a:t>
            </a:r>
            <a:r>
              <a:rPr lang="en-AU" sz="1100" kern="1200">
                <a:solidFill>
                  <a:schemeClr val="tx2"/>
                </a:solidFill>
                <a:effectLst/>
                <a:latin typeface="+mn-lt"/>
                <a:ea typeface="+mn-ea"/>
                <a:cs typeface="+mn-cs"/>
              </a:rPr>
              <a:t> </a:t>
            </a:r>
            <a:r>
              <a:rPr lang="en-US" sz="1100">
                <a:solidFill>
                  <a:schemeClr val="tx2"/>
                </a:solidFill>
              </a:rPr>
              <a:t>|</a:t>
            </a:r>
            <a:r>
              <a:rPr lang="en-AU" sz="1100" kern="1200">
                <a:solidFill>
                  <a:schemeClr val="tx2"/>
                </a:solidFill>
                <a:effectLst/>
                <a:latin typeface="+mn-lt"/>
                <a:ea typeface="+mn-ea"/>
                <a:cs typeface="+mn-cs"/>
              </a:rPr>
              <a:t> </a:t>
            </a:r>
            <a:fld id="{5F8B1100-BE29-48E9-83FF-7ABA88FA7A4E}" type="slidenum">
              <a:rPr lang="en-US" sz="1100" b="1"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tx2"/>
              </a:solidFill>
            </a:endParaRPr>
          </a:p>
        </p:txBody>
      </p:sp>
      <p:pic>
        <p:nvPicPr>
          <p:cNvPr id="2" name="Picture 1" descr="A green circle with black background&#10;&#10;Description automatically generated">
            <a:extLst>
              <a:ext uri="{FF2B5EF4-FFF2-40B4-BE49-F238E27FC236}">
                <a16:creationId xmlns:a16="http://schemas.microsoft.com/office/drawing/2014/main" id="{7635E2F2-C1D2-213E-0290-920894B1CE69}"/>
              </a:ext>
            </a:extLst>
          </p:cNvPr>
          <p:cNvPicPr>
            <a:picLocks noChangeAspect="1"/>
          </p:cNvPicPr>
          <p:nvPr userDrawn="1"/>
        </p:nvPicPr>
        <p:blipFill>
          <a:blip r:embed="rId20"/>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203334281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91" r:id="rId3"/>
    <p:sldLayoutId id="2147483770" r:id="rId4"/>
    <p:sldLayoutId id="2147483792" r:id="rId5"/>
    <p:sldLayoutId id="2147483771" r:id="rId6"/>
    <p:sldLayoutId id="2147483793" r:id="rId7"/>
    <p:sldLayoutId id="2147483772" r:id="rId8"/>
    <p:sldLayoutId id="2147483794" r:id="rId9"/>
    <p:sldLayoutId id="2147483773" r:id="rId10"/>
    <p:sldLayoutId id="2147483774" r:id="rId11"/>
    <p:sldLayoutId id="2147483795" r:id="rId12"/>
    <p:sldLayoutId id="2147483775" r:id="rId13"/>
    <p:sldLayoutId id="2147483796" r:id="rId14"/>
    <p:sldLayoutId id="2147483776" r:id="rId15"/>
    <p:sldLayoutId id="2147483797" r:id="rId16"/>
    <p:sldLayoutId id="2147483777" r:id="rId17"/>
    <p:sldLayoutId id="2147483798" r:id="rId18"/>
  </p:sldLayoutIdLst>
  <p:txStyles>
    <p:titleStyle>
      <a:lvl1pPr algn="l" defTabSz="914400"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38" userDrawn="1">
          <p15:clr>
            <a:srgbClr val="F26B43"/>
          </p15:clr>
        </p15:guide>
        <p15:guide id="4" pos="7242" userDrawn="1">
          <p15:clr>
            <a:srgbClr val="F26B43"/>
          </p15:clr>
        </p15:guide>
        <p15:guide id="5" orient="horz" pos="120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FC79E15-E7B8-52BB-FB4D-96ED79E738F9}"/>
              </a:ext>
            </a:extLst>
          </p:cNvPr>
          <p:cNvSpPr txBox="1">
            <a:spLocks/>
          </p:cNvSpPr>
          <p:nvPr userDrawn="1"/>
        </p:nvSpPr>
        <p:spPr>
          <a:xfrm>
            <a:off x="7896675" y="6129338"/>
            <a:ext cx="3600000" cy="7286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solidFill>
                  <a:schemeClr val="tx2"/>
                </a:solidFill>
              </a:rPr>
              <a:t>FORTESCUE</a:t>
            </a:r>
            <a:r>
              <a:rPr lang="en-AU" sz="1100" kern="1200">
                <a:solidFill>
                  <a:schemeClr val="tx2"/>
                </a:solidFill>
                <a:effectLst/>
                <a:latin typeface="+mn-lt"/>
                <a:ea typeface="+mn-ea"/>
                <a:cs typeface="+mn-cs"/>
              </a:rPr>
              <a:t> </a:t>
            </a:r>
            <a:r>
              <a:rPr lang="en-US" sz="1100">
                <a:solidFill>
                  <a:schemeClr val="tx2"/>
                </a:solidFill>
              </a:rPr>
              <a:t>|</a:t>
            </a:r>
            <a:r>
              <a:rPr lang="en-AU" sz="1100" kern="1200">
                <a:solidFill>
                  <a:schemeClr val="tx2"/>
                </a:solidFill>
                <a:effectLst/>
                <a:latin typeface="+mn-lt"/>
                <a:ea typeface="+mn-ea"/>
                <a:cs typeface="+mn-cs"/>
              </a:rPr>
              <a:t> </a:t>
            </a:r>
            <a:fld id="{5F8B1100-BE29-48E9-83FF-7ABA88FA7A4E}" type="slidenum">
              <a:rPr lang="en-US" sz="1100" b="1" smtClean="0">
                <a:solidFill>
                  <a:schemeClr val="tx2"/>
                </a:solidFi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AU" sz="1200" b="1">
              <a:solidFill>
                <a:schemeClr val="tx2"/>
              </a:solidFill>
            </a:endParaRPr>
          </a:p>
        </p:txBody>
      </p:sp>
      <p:pic>
        <p:nvPicPr>
          <p:cNvPr id="2" name="Picture 1" descr="A green circle with black background&#10;&#10;Description automatically generated">
            <a:extLst>
              <a:ext uri="{FF2B5EF4-FFF2-40B4-BE49-F238E27FC236}">
                <a16:creationId xmlns:a16="http://schemas.microsoft.com/office/drawing/2014/main" id="{3DB055C8-7AB6-672C-93DA-607B81304EB4}"/>
              </a:ext>
            </a:extLst>
          </p:cNvPr>
          <p:cNvPicPr>
            <a:picLocks noChangeAspect="1"/>
          </p:cNvPicPr>
          <p:nvPr userDrawn="1"/>
        </p:nvPicPr>
        <p:blipFill>
          <a:blip r:embed="rId8"/>
          <a:stretch>
            <a:fillRect/>
          </a:stretch>
        </p:blipFill>
        <p:spPr>
          <a:xfrm>
            <a:off x="11028675" y="728663"/>
            <a:ext cx="468000" cy="468000"/>
          </a:xfrm>
          <a:prstGeom prst="rect">
            <a:avLst/>
          </a:prstGeom>
        </p:spPr>
      </p:pic>
    </p:spTree>
    <p:extLst>
      <p:ext uri="{BB962C8B-B14F-4D97-AF65-F5344CB8AC3E}">
        <p14:creationId xmlns:p14="http://schemas.microsoft.com/office/powerpoint/2010/main" val="144584161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txStyles>
    <p:titleStyle>
      <a:lvl1pPr algn="l" defTabSz="914400"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38" userDrawn="1">
          <p15:clr>
            <a:srgbClr val="F26B43"/>
          </p15:clr>
        </p15:guide>
        <p15:guide id="4" pos="72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7.xml"/><Relationship Id="rId7" Type="http://schemas.openxmlformats.org/officeDocument/2006/relationships/image" Target="../media/image63.svg"/><Relationship Id="rId2" Type="http://schemas.openxmlformats.org/officeDocument/2006/relationships/slideLayout" Target="../slideLayouts/slideLayout22.xml"/><Relationship Id="rId1" Type="http://schemas.openxmlformats.org/officeDocument/2006/relationships/themeOverride" Target="../theme/themeOverride3.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BCoL6JVZHrA" TargetMode="External"/><Relationship Id="rId2" Type="http://schemas.openxmlformats.org/officeDocument/2006/relationships/hyperlink" Target="https://www.ohchr.org/sites/default/files/documents/publications/guidingprinciplesbusinesshr_en.pdf" TargetMode="External"/><Relationship Id="rId1" Type="http://schemas.openxmlformats.org/officeDocument/2006/relationships/slideLayout" Target="../slideLayouts/slideLayout22.xml"/><Relationship Id="rId5" Type="http://schemas.openxmlformats.org/officeDocument/2006/relationships/hyperlink" Target="https://www.beslaveryfree.com/" TargetMode="External"/><Relationship Id="rId4" Type="http://schemas.openxmlformats.org/officeDocument/2006/relationships/hyperlink" Target="https://cdn.walkfree.org/content/uploads/2020/08/27042258/Industry-SAQ-English-October-20191.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Sustainability@fmgl.com.au" TargetMode="External"/><Relationship Id="rId2" Type="http://schemas.openxmlformats.org/officeDocument/2006/relationships/hyperlink" Target="https://cdn.fortescue.com/docs/default-source/announcements-and-reports/fortescue-publishes-fy23-modern-slavery-statement-.pdf?sfvrsn=b72f158f_3" TargetMode="External"/><Relationship Id="rId1" Type="http://schemas.openxmlformats.org/officeDocument/2006/relationships/slideLayout" Target="../slideLayouts/slideLayout40.xml"/><Relationship Id="rId6" Type="http://schemas.openxmlformats.org/officeDocument/2006/relationships/hyperlink" Target="http://www.fortescue.deloitte.com.au/" TargetMode="External"/><Relationship Id="rId5" Type="http://schemas.openxmlformats.org/officeDocument/2006/relationships/hyperlink" Target="mailto:Fortescue@deliotte.com.au" TargetMode="External"/><Relationship Id="rId4" Type="http://schemas.openxmlformats.org/officeDocument/2006/relationships/hyperlink" Target="mailto:Sustainbaility@fortescue.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hyperlink" Target="https://www.walkfree.org/reports/global-estimates-of-modern-slavery-2022/" TargetMode="External"/><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B44C1-1261-B213-5B24-367039FB1028}"/>
              </a:ext>
            </a:extLst>
          </p:cNvPr>
          <p:cNvSpPr>
            <a:spLocks noGrp="1"/>
          </p:cNvSpPr>
          <p:nvPr>
            <p:ph type="title"/>
          </p:nvPr>
        </p:nvSpPr>
        <p:spPr/>
        <p:txBody>
          <a:bodyPr/>
          <a:lstStyle/>
          <a:p>
            <a:r>
              <a:rPr lang="en-AU" dirty="0"/>
              <a:t>Supplier information pack foundational Human Rights</a:t>
            </a:r>
          </a:p>
        </p:txBody>
      </p:sp>
      <p:sp>
        <p:nvSpPr>
          <p:cNvPr id="5" name="Text Placeholder 4">
            <a:extLst>
              <a:ext uri="{FF2B5EF4-FFF2-40B4-BE49-F238E27FC236}">
                <a16:creationId xmlns:a16="http://schemas.microsoft.com/office/drawing/2014/main" id="{2CD1378F-2A00-A6E5-9A9E-98E4EC4B115D}"/>
              </a:ext>
            </a:extLst>
          </p:cNvPr>
          <p:cNvSpPr>
            <a:spLocks noGrp="1"/>
          </p:cNvSpPr>
          <p:nvPr>
            <p:ph type="body" sz="quarter" idx="11"/>
          </p:nvPr>
        </p:nvSpPr>
        <p:spPr/>
        <p:txBody>
          <a:bodyPr/>
          <a:lstStyle/>
          <a:p>
            <a:r>
              <a:rPr lang="en-AU" dirty="0">
                <a:cs typeface="Arial"/>
              </a:rPr>
              <a:t>Rev 2 - FY24</a:t>
            </a:r>
          </a:p>
          <a:p>
            <a:r>
              <a:rPr lang="en-AU" dirty="0">
                <a:cs typeface="Arial"/>
              </a:rPr>
              <a:t>Doc ID 100-GU-GN-0004</a:t>
            </a:r>
          </a:p>
        </p:txBody>
      </p:sp>
    </p:spTree>
    <p:extLst>
      <p:ext uri="{BB962C8B-B14F-4D97-AF65-F5344CB8AC3E}">
        <p14:creationId xmlns:p14="http://schemas.microsoft.com/office/powerpoint/2010/main" val="259736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238723-B54A-5E5D-51D1-2D76ECDE5997}"/>
              </a:ext>
            </a:extLst>
          </p:cNvPr>
          <p:cNvSpPr>
            <a:spLocks noGrp="1"/>
          </p:cNvSpPr>
          <p:nvPr>
            <p:ph type="title"/>
          </p:nvPr>
        </p:nvSpPr>
        <p:spPr/>
        <p:txBody>
          <a:bodyPr/>
          <a:lstStyle/>
          <a:p>
            <a:r>
              <a:rPr lang="en-AU" dirty="0"/>
              <a:t>What are indicators of modern slavery?</a:t>
            </a:r>
          </a:p>
        </p:txBody>
      </p:sp>
      <p:sp>
        <p:nvSpPr>
          <p:cNvPr id="8" name="TextBox 7">
            <a:extLst>
              <a:ext uri="{FF2B5EF4-FFF2-40B4-BE49-F238E27FC236}">
                <a16:creationId xmlns:a16="http://schemas.microsoft.com/office/drawing/2014/main" id="{EC312123-BAFD-4D7F-7CB6-3C9118423624}"/>
              </a:ext>
            </a:extLst>
          </p:cNvPr>
          <p:cNvSpPr txBox="1"/>
          <p:nvPr/>
        </p:nvSpPr>
        <p:spPr>
          <a:xfrm>
            <a:off x="7769542" y="2592896"/>
            <a:ext cx="4021965" cy="923330"/>
          </a:xfrm>
          <a:prstGeom prst="rect">
            <a:avLst/>
          </a:prstGeom>
          <a:noFill/>
        </p:spPr>
        <p:txBody>
          <a:bodyPr wrap="square">
            <a:spAutoFit/>
          </a:bodyPr>
          <a:lstStyle/>
          <a:p>
            <a:pPr marL="171450" indent="-171450">
              <a:buFont typeface="Arial" panose="020B0604020202020204" pitchFamily="34" charset="0"/>
              <a:buChar char="•"/>
            </a:pPr>
            <a:r>
              <a:rPr lang="en-AU" dirty="0">
                <a:solidFill>
                  <a:schemeClr val="accent1"/>
                </a:solidFill>
              </a:rPr>
              <a:t>Reluctance to interact</a:t>
            </a:r>
          </a:p>
          <a:p>
            <a:pPr marL="171450" indent="-171450">
              <a:buFont typeface="Arial" panose="020B0604020202020204" pitchFamily="34" charset="0"/>
              <a:buChar char="•"/>
            </a:pPr>
            <a:r>
              <a:rPr lang="en-AU" dirty="0">
                <a:solidFill>
                  <a:schemeClr val="accent1"/>
                </a:solidFill>
              </a:rPr>
              <a:t>Withdrawn, frightened or anxious.</a:t>
            </a:r>
          </a:p>
          <a:p>
            <a:pPr marL="171450" indent="-171450">
              <a:buFont typeface="Arial" panose="020B0604020202020204" pitchFamily="34" charset="0"/>
              <a:buChar char="•"/>
            </a:pPr>
            <a:r>
              <a:rPr lang="en-AU" dirty="0">
                <a:solidFill>
                  <a:schemeClr val="accent1"/>
                </a:solidFill>
              </a:rPr>
              <a:t>Injuries from assault</a:t>
            </a:r>
          </a:p>
        </p:txBody>
      </p:sp>
      <p:sp>
        <p:nvSpPr>
          <p:cNvPr id="9" name="TextBox 8">
            <a:extLst>
              <a:ext uri="{FF2B5EF4-FFF2-40B4-BE49-F238E27FC236}">
                <a16:creationId xmlns:a16="http://schemas.microsoft.com/office/drawing/2014/main" id="{DD70B2F8-FE2A-ACE8-C62E-937FC7623B50}"/>
              </a:ext>
            </a:extLst>
          </p:cNvPr>
          <p:cNvSpPr txBox="1"/>
          <p:nvPr/>
        </p:nvSpPr>
        <p:spPr>
          <a:xfrm>
            <a:off x="1911006" y="4868798"/>
            <a:ext cx="3415137" cy="1200329"/>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Picked up / dropped off at unusual hours</a:t>
            </a:r>
          </a:p>
          <a:p>
            <a:pPr marL="171450" lvl="0" indent="-171450">
              <a:buFont typeface="Arial" panose="020B0604020202020204" pitchFamily="34" charset="0"/>
              <a:buChar char="•"/>
            </a:pPr>
            <a:r>
              <a:rPr lang="en-AU" dirty="0">
                <a:solidFill>
                  <a:schemeClr val="accent1"/>
                </a:solidFill>
              </a:rPr>
              <a:t>No access to personal or public transportation</a:t>
            </a:r>
          </a:p>
        </p:txBody>
      </p:sp>
      <p:sp>
        <p:nvSpPr>
          <p:cNvPr id="13" name="Oval 12">
            <a:extLst>
              <a:ext uri="{FF2B5EF4-FFF2-40B4-BE49-F238E27FC236}">
                <a16:creationId xmlns:a16="http://schemas.microsoft.com/office/drawing/2014/main" id="{E3C8250D-BEA2-43C5-990C-C262ADFE11B8}"/>
              </a:ext>
            </a:extLst>
          </p:cNvPr>
          <p:cNvSpPr/>
          <p:nvPr/>
        </p:nvSpPr>
        <p:spPr>
          <a:xfrm>
            <a:off x="763452" y="2213839"/>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6F030DE-54D6-9F04-C3B2-5FC31E16E6BD}"/>
              </a:ext>
            </a:extLst>
          </p:cNvPr>
          <p:cNvSpPr/>
          <p:nvPr/>
        </p:nvSpPr>
        <p:spPr>
          <a:xfrm>
            <a:off x="6678061" y="2198323"/>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extBox 22">
            <a:extLst>
              <a:ext uri="{FF2B5EF4-FFF2-40B4-BE49-F238E27FC236}">
                <a16:creationId xmlns:a16="http://schemas.microsoft.com/office/drawing/2014/main" id="{7BA935E4-EFD1-0B52-BFD0-09F78CAED9AF}"/>
              </a:ext>
            </a:extLst>
          </p:cNvPr>
          <p:cNvSpPr txBox="1"/>
          <p:nvPr/>
        </p:nvSpPr>
        <p:spPr>
          <a:xfrm>
            <a:off x="1895918" y="2131258"/>
            <a:ext cx="3172028" cy="461665"/>
          </a:xfrm>
          <a:prstGeom prst="rect">
            <a:avLst/>
          </a:prstGeom>
          <a:noFill/>
        </p:spPr>
        <p:txBody>
          <a:bodyPr wrap="square">
            <a:spAutoFit/>
          </a:bodyPr>
          <a:lstStyle/>
          <a:p>
            <a:r>
              <a:rPr lang="en-AU" sz="2400" b="1" dirty="0">
                <a:solidFill>
                  <a:schemeClr val="tx2"/>
                </a:solidFill>
              </a:rPr>
              <a:t>Conditions</a:t>
            </a:r>
            <a:endParaRPr lang="en-AU" sz="2400" dirty="0">
              <a:solidFill>
                <a:schemeClr val="tx2"/>
              </a:solidFill>
            </a:endParaRPr>
          </a:p>
        </p:txBody>
      </p:sp>
      <p:sp>
        <p:nvSpPr>
          <p:cNvPr id="24" name="TextBox 23">
            <a:extLst>
              <a:ext uri="{FF2B5EF4-FFF2-40B4-BE49-F238E27FC236}">
                <a16:creationId xmlns:a16="http://schemas.microsoft.com/office/drawing/2014/main" id="{E164E055-1BCA-063F-2C00-32E5B2364B83}"/>
              </a:ext>
            </a:extLst>
          </p:cNvPr>
          <p:cNvSpPr txBox="1"/>
          <p:nvPr/>
        </p:nvSpPr>
        <p:spPr>
          <a:xfrm>
            <a:off x="7745467" y="2131231"/>
            <a:ext cx="2436065" cy="461665"/>
          </a:xfrm>
          <a:prstGeom prst="rect">
            <a:avLst/>
          </a:prstGeom>
          <a:noFill/>
        </p:spPr>
        <p:txBody>
          <a:bodyPr wrap="square">
            <a:spAutoFit/>
          </a:bodyPr>
          <a:lstStyle/>
          <a:p>
            <a:r>
              <a:rPr lang="en-AU" sz="2400" b="1" dirty="0">
                <a:solidFill>
                  <a:schemeClr val="tx2"/>
                </a:solidFill>
              </a:rPr>
              <a:t>Demeanour</a:t>
            </a:r>
          </a:p>
        </p:txBody>
      </p:sp>
      <p:sp>
        <p:nvSpPr>
          <p:cNvPr id="64" name="TextBox 63">
            <a:extLst>
              <a:ext uri="{FF2B5EF4-FFF2-40B4-BE49-F238E27FC236}">
                <a16:creationId xmlns:a16="http://schemas.microsoft.com/office/drawing/2014/main" id="{97D637CE-2561-4CF7-C0AF-8EC99C85D14D}"/>
              </a:ext>
            </a:extLst>
          </p:cNvPr>
          <p:cNvSpPr txBox="1"/>
          <p:nvPr/>
        </p:nvSpPr>
        <p:spPr>
          <a:xfrm>
            <a:off x="1899120" y="4435832"/>
            <a:ext cx="3021592" cy="461665"/>
          </a:xfrm>
          <a:prstGeom prst="rect">
            <a:avLst/>
          </a:prstGeom>
          <a:noFill/>
        </p:spPr>
        <p:txBody>
          <a:bodyPr wrap="square">
            <a:spAutoFit/>
          </a:bodyPr>
          <a:lstStyle/>
          <a:p>
            <a:r>
              <a:rPr lang="en-AU" sz="2400" b="1" dirty="0">
                <a:solidFill>
                  <a:schemeClr val="tx2"/>
                </a:solidFill>
              </a:rPr>
              <a:t>Transport</a:t>
            </a:r>
            <a:endParaRPr lang="en-AU" sz="2400" dirty="0">
              <a:solidFill>
                <a:schemeClr val="tx2"/>
              </a:solidFill>
            </a:endParaRPr>
          </a:p>
        </p:txBody>
      </p:sp>
      <p:sp>
        <p:nvSpPr>
          <p:cNvPr id="65" name="TextBox 64">
            <a:extLst>
              <a:ext uri="{FF2B5EF4-FFF2-40B4-BE49-F238E27FC236}">
                <a16:creationId xmlns:a16="http://schemas.microsoft.com/office/drawing/2014/main" id="{912A4DBC-5E33-FD3D-9AFD-AD5DEDFC97E8}"/>
              </a:ext>
            </a:extLst>
          </p:cNvPr>
          <p:cNvSpPr txBox="1"/>
          <p:nvPr/>
        </p:nvSpPr>
        <p:spPr>
          <a:xfrm>
            <a:off x="7745467" y="4407133"/>
            <a:ext cx="2827360" cy="461665"/>
          </a:xfrm>
          <a:prstGeom prst="rect">
            <a:avLst/>
          </a:prstGeom>
          <a:noFill/>
        </p:spPr>
        <p:txBody>
          <a:bodyPr wrap="square">
            <a:spAutoFit/>
          </a:bodyPr>
          <a:lstStyle/>
          <a:p>
            <a:r>
              <a:rPr lang="en-AU" sz="2400" b="1" dirty="0">
                <a:solidFill>
                  <a:schemeClr val="tx2"/>
                </a:solidFill>
              </a:rPr>
              <a:t>Workplace</a:t>
            </a:r>
          </a:p>
        </p:txBody>
      </p:sp>
      <p:sp>
        <p:nvSpPr>
          <p:cNvPr id="73" name="TextBox 72">
            <a:extLst>
              <a:ext uri="{FF2B5EF4-FFF2-40B4-BE49-F238E27FC236}">
                <a16:creationId xmlns:a16="http://schemas.microsoft.com/office/drawing/2014/main" id="{22BFD558-7E43-4F74-1CDE-655F285DFA01}"/>
              </a:ext>
            </a:extLst>
          </p:cNvPr>
          <p:cNvSpPr txBox="1"/>
          <p:nvPr/>
        </p:nvSpPr>
        <p:spPr>
          <a:xfrm>
            <a:off x="1911006" y="2557054"/>
            <a:ext cx="4184994" cy="1200329"/>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Excessive working hours</a:t>
            </a:r>
          </a:p>
          <a:p>
            <a:pPr marL="171450" lvl="0" indent="-171450">
              <a:buFont typeface="Arial" panose="020B0604020202020204" pitchFamily="34" charset="0"/>
              <a:buChar char="•"/>
            </a:pPr>
            <a:r>
              <a:rPr lang="en-AU" dirty="0">
                <a:solidFill>
                  <a:schemeClr val="accent1"/>
                </a:solidFill>
              </a:rPr>
              <a:t>Restricted communication and movement</a:t>
            </a:r>
          </a:p>
          <a:p>
            <a:pPr marL="171450" lvl="0" indent="-171450">
              <a:buFont typeface="Arial" panose="020B0604020202020204" pitchFamily="34" charset="0"/>
              <a:buChar char="•"/>
            </a:pPr>
            <a:r>
              <a:rPr lang="en-AU" dirty="0">
                <a:solidFill>
                  <a:schemeClr val="accent1"/>
                </a:solidFill>
              </a:rPr>
              <a:t>Identity or travel documents held</a:t>
            </a:r>
          </a:p>
        </p:txBody>
      </p:sp>
      <p:sp>
        <p:nvSpPr>
          <p:cNvPr id="75" name="TextBox 74">
            <a:extLst>
              <a:ext uri="{FF2B5EF4-FFF2-40B4-BE49-F238E27FC236}">
                <a16:creationId xmlns:a16="http://schemas.microsoft.com/office/drawing/2014/main" id="{9AF2E8FB-0905-BE9C-46AA-21359B318936}"/>
              </a:ext>
            </a:extLst>
          </p:cNvPr>
          <p:cNvSpPr txBox="1"/>
          <p:nvPr/>
        </p:nvSpPr>
        <p:spPr>
          <a:xfrm>
            <a:off x="7769542" y="4861351"/>
            <a:ext cx="3727134" cy="646331"/>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Poor health and safety practises</a:t>
            </a:r>
          </a:p>
          <a:p>
            <a:pPr marL="171450" lvl="0" indent="-171450">
              <a:buFont typeface="Arial" panose="020B0604020202020204" pitchFamily="34" charset="0"/>
              <a:buChar char="•"/>
            </a:pPr>
            <a:r>
              <a:rPr lang="en-AU" dirty="0">
                <a:solidFill>
                  <a:schemeClr val="accent1"/>
                </a:solidFill>
              </a:rPr>
              <a:t>Poor environmental practises</a:t>
            </a:r>
          </a:p>
        </p:txBody>
      </p:sp>
      <p:sp>
        <p:nvSpPr>
          <p:cNvPr id="2" name="Oval 1">
            <a:extLst>
              <a:ext uri="{FF2B5EF4-FFF2-40B4-BE49-F238E27FC236}">
                <a16:creationId xmlns:a16="http://schemas.microsoft.com/office/drawing/2014/main" id="{944B3B41-D2CC-8EB9-4A15-EAA20C544A5C}"/>
              </a:ext>
            </a:extLst>
          </p:cNvPr>
          <p:cNvSpPr/>
          <p:nvPr/>
        </p:nvSpPr>
        <p:spPr>
          <a:xfrm>
            <a:off x="763452" y="4329596"/>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422F4443-36E1-C8C4-DECD-0A457CDE5BCC}"/>
              </a:ext>
            </a:extLst>
          </p:cNvPr>
          <p:cNvSpPr/>
          <p:nvPr/>
        </p:nvSpPr>
        <p:spPr>
          <a:xfrm>
            <a:off x="6678059" y="4362650"/>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a:extLst>
              <a:ext uri="{FF2B5EF4-FFF2-40B4-BE49-F238E27FC236}">
                <a16:creationId xmlns:a16="http://schemas.microsoft.com/office/drawing/2014/main" id="{49CE4947-5A34-074C-914D-9B719CC5CB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002" y="2257389"/>
            <a:ext cx="800429" cy="800429"/>
          </a:xfrm>
          <a:prstGeom prst="rect">
            <a:avLst/>
          </a:prstGeom>
        </p:spPr>
      </p:pic>
      <p:pic>
        <p:nvPicPr>
          <p:cNvPr id="20" name="Graphic 19">
            <a:extLst>
              <a:ext uri="{FF2B5EF4-FFF2-40B4-BE49-F238E27FC236}">
                <a16:creationId xmlns:a16="http://schemas.microsoft.com/office/drawing/2014/main" id="{FA43197A-2FA7-1EF8-B349-89E9F96914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090" y="4376898"/>
            <a:ext cx="778808" cy="778808"/>
          </a:xfrm>
          <a:prstGeom prst="rect">
            <a:avLst/>
          </a:prstGeom>
        </p:spPr>
      </p:pic>
      <p:pic>
        <p:nvPicPr>
          <p:cNvPr id="21" name="Graphic 20">
            <a:extLst>
              <a:ext uri="{FF2B5EF4-FFF2-40B4-BE49-F238E27FC236}">
                <a16:creationId xmlns:a16="http://schemas.microsoft.com/office/drawing/2014/main" id="{0C6710D8-0CF6-6648-8D4E-30F7066BFC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6684" y="2256946"/>
            <a:ext cx="770283" cy="770283"/>
          </a:xfrm>
          <a:prstGeom prst="rect">
            <a:avLst/>
          </a:prstGeom>
        </p:spPr>
      </p:pic>
      <p:pic>
        <p:nvPicPr>
          <p:cNvPr id="25" name="Graphic 24">
            <a:extLst>
              <a:ext uri="{FF2B5EF4-FFF2-40B4-BE49-F238E27FC236}">
                <a16:creationId xmlns:a16="http://schemas.microsoft.com/office/drawing/2014/main" id="{435B59F5-5A83-D047-1DD2-6D4419A16A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4476" y="4386216"/>
            <a:ext cx="762491" cy="762491"/>
          </a:xfrm>
          <a:prstGeom prst="rect">
            <a:avLst/>
          </a:prstGeom>
        </p:spPr>
      </p:pic>
    </p:spTree>
    <p:extLst>
      <p:ext uri="{BB962C8B-B14F-4D97-AF65-F5344CB8AC3E}">
        <p14:creationId xmlns:p14="http://schemas.microsoft.com/office/powerpoint/2010/main" val="197857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238723-B54A-5E5D-51D1-2D76ECDE5997}"/>
              </a:ext>
            </a:extLst>
          </p:cNvPr>
          <p:cNvSpPr>
            <a:spLocks noGrp="1"/>
          </p:cNvSpPr>
          <p:nvPr>
            <p:ph type="title"/>
          </p:nvPr>
        </p:nvSpPr>
        <p:spPr/>
        <p:txBody>
          <a:bodyPr/>
          <a:lstStyle/>
          <a:p>
            <a:r>
              <a:rPr lang="en-AU" dirty="0"/>
              <a:t>What are indicators of modern slavery?</a:t>
            </a:r>
          </a:p>
        </p:txBody>
      </p:sp>
      <p:sp>
        <p:nvSpPr>
          <p:cNvPr id="8" name="TextBox 7">
            <a:extLst>
              <a:ext uri="{FF2B5EF4-FFF2-40B4-BE49-F238E27FC236}">
                <a16:creationId xmlns:a16="http://schemas.microsoft.com/office/drawing/2014/main" id="{EC312123-BAFD-4D7F-7CB6-3C9118423624}"/>
              </a:ext>
            </a:extLst>
          </p:cNvPr>
          <p:cNvSpPr txBox="1"/>
          <p:nvPr/>
        </p:nvSpPr>
        <p:spPr>
          <a:xfrm>
            <a:off x="7769542" y="2592896"/>
            <a:ext cx="4094409" cy="923330"/>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No formal employment contract</a:t>
            </a:r>
          </a:p>
          <a:p>
            <a:pPr marL="171450" lvl="0" indent="-171450">
              <a:buFont typeface="Arial" panose="020B0604020202020204" pitchFamily="34" charset="0"/>
              <a:buChar char="•"/>
            </a:pPr>
            <a:r>
              <a:rPr lang="en-AU" dirty="0">
                <a:solidFill>
                  <a:schemeClr val="accent1"/>
                </a:solidFill>
              </a:rPr>
              <a:t>Irregular salary deductions</a:t>
            </a:r>
          </a:p>
          <a:p>
            <a:pPr marL="171450" lvl="0" indent="-171450">
              <a:buFont typeface="Arial" panose="020B0604020202020204" pitchFamily="34" charset="0"/>
              <a:buChar char="•"/>
            </a:pPr>
            <a:r>
              <a:rPr lang="en-AU" dirty="0">
                <a:solidFill>
                  <a:schemeClr val="accent1"/>
                </a:solidFill>
              </a:rPr>
              <a:t>Paid in cash</a:t>
            </a:r>
          </a:p>
        </p:txBody>
      </p:sp>
      <p:sp>
        <p:nvSpPr>
          <p:cNvPr id="9" name="TextBox 8">
            <a:extLst>
              <a:ext uri="{FF2B5EF4-FFF2-40B4-BE49-F238E27FC236}">
                <a16:creationId xmlns:a16="http://schemas.microsoft.com/office/drawing/2014/main" id="{DD70B2F8-FE2A-ACE8-C62E-937FC7623B50}"/>
              </a:ext>
            </a:extLst>
          </p:cNvPr>
          <p:cNvSpPr txBox="1"/>
          <p:nvPr/>
        </p:nvSpPr>
        <p:spPr>
          <a:xfrm>
            <a:off x="1911007" y="4868798"/>
            <a:ext cx="3350668" cy="646331"/>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Long chain of recruiters</a:t>
            </a:r>
          </a:p>
          <a:p>
            <a:pPr marL="171450" lvl="0" indent="-171450">
              <a:buFont typeface="Arial" panose="020B0604020202020204" pitchFamily="34" charset="0"/>
              <a:buChar char="•"/>
            </a:pPr>
            <a:r>
              <a:rPr lang="en-AU" dirty="0">
                <a:solidFill>
                  <a:schemeClr val="accent1"/>
                </a:solidFill>
              </a:rPr>
              <a:t>Excessive fees</a:t>
            </a:r>
          </a:p>
        </p:txBody>
      </p:sp>
      <p:sp>
        <p:nvSpPr>
          <p:cNvPr id="13" name="Oval 12">
            <a:extLst>
              <a:ext uri="{FF2B5EF4-FFF2-40B4-BE49-F238E27FC236}">
                <a16:creationId xmlns:a16="http://schemas.microsoft.com/office/drawing/2014/main" id="{E3C8250D-BEA2-43C5-990C-C262ADFE11B8}"/>
              </a:ext>
            </a:extLst>
          </p:cNvPr>
          <p:cNvSpPr/>
          <p:nvPr/>
        </p:nvSpPr>
        <p:spPr>
          <a:xfrm>
            <a:off x="763452" y="2213839"/>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6F030DE-54D6-9F04-C3B2-5FC31E16E6BD}"/>
              </a:ext>
            </a:extLst>
          </p:cNvPr>
          <p:cNvSpPr/>
          <p:nvPr/>
        </p:nvSpPr>
        <p:spPr>
          <a:xfrm>
            <a:off x="6681957" y="2198323"/>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extBox 22">
            <a:extLst>
              <a:ext uri="{FF2B5EF4-FFF2-40B4-BE49-F238E27FC236}">
                <a16:creationId xmlns:a16="http://schemas.microsoft.com/office/drawing/2014/main" id="{7BA935E4-EFD1-0B52-BFD0-09F78CAED9AF}"/>
              </a:ext>
            </a:extLst>
          </p:cNvPr>
          <p:cNvSpPr txBox="1"/>
          <p:nvPr/>
        </p:nvSpPr>
        <p:spPr>
          <a:xfrm>
            <a:off x="1895918" y="2131258"/>
            <a:ext cx="3172028" cy="461665"/>
          </a:xfrm>
          <a:prstGeom prst="rect">
            <a:avLst/>
          </a:prstGeom>
          <a:noFill/>
        </p:spPr>
        <p:txBody>
          <a:bodyPr wrap="square">
            <a:spAutoFit/>
          </a:bodyPr>
          <a:lstStyle/>
          <a:p>
            <a:r>
              <a:rPr lang="en-AU" sz="2400" b="1" dirty="0">
                <a:solidFill>
                  <a:schemeClr val="tx2"/>
                </a:solidFill>
              </a:rPr>
              <a:t>Accommodation</a:t>
            </a:r>
            <a:endParaRPr lang="en-AU" sz="2400" dirty="0">
              <a:solidFill>
                <a:schemeClr val="tx2"/>
              </a:solidFill>
            </a:endParaRPr>
          </a:p>
        </p:txBody>
      </p:sp>
      <p:sp>
        <p:nvSpPr>
          <p:cNvPr id="24" name="TextBox 23">
            <a:extLst>
              <a:ext uri="{FF2B5EF4-FFF2-40B4-BE49-F238E27FC236}">
                <a16:creationId xmlns:a16="http://schemas.microsoft.com/office/drawing/2014/main" id="{E164E055-1BCA-063F-2C00-32E5B2364B83}"/>
              </a:ext>
            </a:extLst>
          </p:cNvPr>
          <p:cNvSpPr txBox="1"/>
          <p:nvPr/>
        </p:nvSpPr>
        <p:spPr>
          <a:xfrm>
            <a:off x="7769542" y="2131231"/>
            <a:ext cx="2505833" cy="461665"/>
          </a:xfrm>
          <a:prstGeom prst="rect">
            <a:avLst/>
          </a:prstGeom>
          <a:noFill/>
        </p:spPr>
        <p:txBody>
          <a:bodyPr wrap="square">
            <a:spAutoFit/>
          </a:bodyPr>
          <a:lstStyle/>
          <a:p>
            <a:r>
              <a:rPr lang="en-AU" sz="2400" b="1" dirty="0">
                <a:solidFill>
                  <a:schemeClr val="tx2"/>
                </a:solidFill>
              </a:rPr>
              <a:t>Contracts</a:t>
            </a:r>
            <a:endParaRPr lang="en-AU" sz="2400" dirty="0">
              <a:solidFill>
                <a:schemeClr val="tx2"/>
              </a:solidFill>
            </a:endParaRPr>
          </a:p>
        </p:txBody>
      </p:sp>
      <p:sp>
        <p:nvSpPr>
          <p:cNvPr id="64" name="TextBox 63">
            <a:extLst>
              <a:ext uri="{FF2B5EF4-FFF2-40B4-BE49-F238E27FC236}">
                <a16:creationId xmlns:a16="http://schemas.microsoft.com/office/drawing/2014/main" id="{97D637CE-2561-4CF7-C0AF-8EC99C85D14D}"/>
              </a:ext>
            </a:extLst>
          </p:cNvPr>
          <p:cNvSpPr txBox="1"/>
          <p:nvPr/>
        </p:nvSpPr>
        <p:spPr>
          <a:xfrm>
            <a:off x="1899120" y="4435832"/>
            <a:ext cx="3021592" cy="461665"/>
          </a:xfrm>
          <a:prstGeom prst="rect">
            <a:avLst/>
          </a:prstGeom>
          <a:noFill/>
        </p:spPr>
        <p:txBody>
          <a:bodyPr wrap="square">
            <a:spAutoFit/>
          </a:bodyPr>
          <a:lstStyle/>
          <a:p>
            <a:r>
              <a:rPr lang="en-AU" sz="2400" b="1" dirty="0">
                <a:solidFill>
                  <a:schemeClr val="tx2"/>
                </a:solidFill>
              </a:rPr>
              <a:t>Recruitment</a:t>
            </a:r>
            <a:endParaRPr lang="en-AU" sz="2400" dirty="0">
              <a:solidFill>
                <a:schemeClr val="tx2"/>
              </a:solidFill>
            </a:endParaRPr>
          </a:p>
        </p:txBody>
      </p:sp>
      <p:sp>
        <p:nvSpPr>
          <p:cNvPr id="65" name="TextBox 64">
            <a:extLst>
              <a:ext uri="{FF2B5EF4-FFF2-40B4-BE49-F238E27FC236}">
                <a16:creationId xmlns:a16="http://schemas.microsoft.com/office/drawing/2014/main" id="{912A4DBC-5E33-FD3D-9AFD-AD5DEDFC97E8}"/>
              </a:ext>
            </a:extLst>
          </p:cNvPr>
          <p:cNvSpPr txBox="1"/>
          <p:nvPr/>
        </p:nvSpPr>
        <p:spPr>
          <a:xfrm>
            <a:off x="7745467" y="4407133"/>
            <a:ext cx="2827360" cy="461665"/>
          </a:xfrm>
          <a:prstGeom prst="rect">
            <a:avLst/>
          </a:prstGeom>
          <a:noFill/>
        </p:spPr>
        <p:txBody>
          <a:bodyPr wrap="square">
            <a:spAutoFit/>
          </a:bodyPr>
          <a:lstStyle/>
          <a:p>
            <a:r>
              <a:rPr lang="en-AU" sz="2400" b="1" dirty="0">
                <a:solidFill>
                  <a:schemeClr val="tx2"/>
                </a:solidFill>
              </a:rPr>
              <a:t>Appearance</a:t>
            </a:r>
            <a:endParaRPr lang="en-AU" sz="2400" dirty="0">
              <a:solidFill>
                <a:schemeClr val="tx2"/>
              </a:solidFill>
            </a:endParaRPr>
          </a:p>
        </p:txBody>
      </p:sp>
      <p:sp>
        <p:nvSpPr>
          <p:cNvPr id="73" name="TextBox 72">
            <a:extLst>
              <a:ext uri="{FF2B5EF4-FFF2-40B4-BE49-F238E27FC236}">
                <a16:creationId xmlns:a16="http://schemas.microsoft.com/office/drawing/2014/main" id="{22BFD558-7E43-4F74-1CDE-655F285DFA01}"/>
              </a:ext>
            </a:extLst>
          </p:cNvPr>
          <p:cNvSpPr txBox="1"/>
          <p:nvPr/>
        </p:nvSpPr>
        <p:spPr>
          <a:xfrm>
            <a:off x="1911006" y="2557054"/>
            <a:ext cx="4184994" cy="923330"/>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Little or no private space</a:t>
            </a:r>
          </a:p>
          <a:p>
            <a:pPr marL="171450" lvl="0" indent="-171450">
              <a:buFont typeface="Arial" panose="020B0604020202020204" pitchFamily="34" charset="0"/>
              <a:buChar char="•"/>
            </a:pPr>
            <a:r>
              <a:rPr lang="en-AU" dirty="0">
                <a:solidFill>
                  <a:schemeClr val="accent1"/>
                </a:solidFill>
              </a:rPr>
              <a:t>Poor or substandard accommodation</a:t>
            </a:r>
          </a:p>
          <a:p>
            <a:pPr marL="171450" lvl="0" indent="-171450">
              <a:buFont typeface="Arial" panose="020B0604020202020204" pitchFamily="34" charset="0"/>
              <a:buChar char="•"/>
            </a:pPr>
            <a:r>
              <a:rPr lang="en-AU" dirty="0">
                <a:solidFill>
                  <a:schemeClr val="accent1"/>
                </a:solidFill>
              </a:rPr>
              <a:t>Sleep where they work</a:t>
            </a:r>
          </a:p>
        </p:txBody>
      </p:sp>
      <p:sp>
        <p:nvSpPr>
          <p:cNvPr id="75" name="TextBox 74">
            <a:extLst>
              <a:ext uri="{FF2B5EF4-FFF2-40B4-BE49-F238E27FC236}">
                <a16:creationId xmlns:a16="http://schemas.microsoft.com/office/drawing/2014/main" id="{9AF2E8FB-0905-BE9C-46AA-21359B318936}"/>
              </a:ext>
            </a:extLst>
          </p:cNvPr>
          <p:cNvSpPr txBox="1"/>
          <p:nvPr/>
        </p:nvSpPr>
        <p:spPr>
          <a:xfrm>
            <a:off x="7769542" y="4861351"/>
            <a:ext cx="3659006" cy="923330"/>
          </a:xfrm>
          <a:prstGeom prst="rect">
            <a:avLst/>
          </a:prstGeom>
          <a:noFill/>
        </p:spPr>
        <p:txBody>
          <a:bodyPr wrap="square">
            <a:spAutoFit/>
          </a:bodyPr>
          <a:lstStyle/>
          <a:p>
            <a:pPr marL="171450" lvl="0" indent="-171450">
              <a:buFont typeface="Arial" panose="020B0604020202020204" pitchFamily="34" charset="0"/>
              <a:buChar char="•"/>
            </a:pPr>
            <a:r>
              <a:rPr lang="en-AU" dirty="0">
                <a:solidFill>
                  <a:schemeClr val="accent1"/>
                </a:solidFill>
              </a:rPr>
              <a:t>Few personal belongings</a:t>
            </a:r>
          </a:p>
          <a:p>
            <a:pPr marL="171450" lvl="0" indent="-171450">
              <a:buFont typeface="Arial" panose="020B0604020202020204" pitchFamily="34" charset="0"/>
              <a:buChar char="•"/>
            </a:pPr>
            <a:r>
              <a:rPr lang="en-AU" dirty="0">
                <a:solidFill>
                  <a:schemeClr val="accent1"/>
                </a:solidFill>
              </a:rPr>
              <a:t>Clothes unsuitable for work</a:t>
            </a:r>
          </a:p>
          <a:p>
            <a:pPr marL="171450" lvl="0" indent="-171450">
              <a:buFont typeface="Arial" panose="020B0604020202020204" pitchFamily="34" charset="0"/>
              <a:buChar char="•"/>
            </a:pPr>
            <a:r>
              <a:rPr lang="en-AU" dirty="0">
                <a:solidFill>
                  <a:schemeClr val="accent1"/>
                </a:solidFill>
              </a:rPr>
              <a:t>Wears same clothes daily</a:t>
            </a:r>
          </a:p>
        </p:txBody>
      </p:sp>
      <p:sp>
        <p:nvSpPr>
          <p:cNvPr id="2" name="Oval 1">
            <a:extLst>
              <a:ext uri="{FF2B5EF4-FFF2-40B4-BE49-F238E27FC236}">
                <a16:creationId xmlns:a16="http://schemas.microsoft.com/office/drawing/2014/main" id="{944B3B41-D2CC-8EB9-4A15-EAA20C544A5C}"/>
              </a:ext>
            </a:extLst>
          </p:cNvPr>
          <p:cNvSpPr/>
          <p:nvPr/>
        </p:nvSpPr>
        <p:spPr>
          <a:xfrm>
            <a:off x="763452" y="4329596"/>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422F4443-36E1-C8C4-DECD-0A457CDE5BCC}"/>
              </a:ext>
            </a:extLst>
          </p:cNvPr>
          <p:cNvSpPr/>
          <p:nvPr/>
        </p:nvSpPr>
        <p:spPr>
          <a:xfrm>
            <a:off x="6681957" y="4329596"/>
            <a:ext cx="887531" cy="887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DC9466B-1F09-80CF-2BC1-D97F5CE8DE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773" y="2278721"/>
            <a:ext cx="712523" cy="712523"/>
          </a:xfrm>
          <a:prstGeom prst="rect">
            <a:avLst/>
          </a:prstGeom>
        </p:spPr>
      </p:pic>
      <p:pic>
        <p:nvPicPr>
          <p:cNvPr id="19" name="Graphic 18">
            <a:extLst>
              <a:ext uri="{FF2B5EF4-FFF2-40B4-BE49-F238E27FC236}">
                <a16:creationId xmlns:a16="http://schemas.microsoft.com/office/drawing/2014/main" id="{D474A3B9-668D-B953-8AF4-99E37A0E57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1972" y="2341308"/>
            <a:ext cx="586302" cy="586302"/>
          </a:xfrm>
          <a:prstGeom prst="rect">
            <a:avLst/>
          </a:prstGeom>
        </p:spPr>
      </p:pic>
      <p:pic>
        <p:nvPicPr>
          <p:cNvPr id="29" name="Graphic 28">
            <a:extLst>
              <a:ext uri="{FF2B5EF4-FFF2-40B4-BE49-F238E27FC236}">
                <a16:creationId xmlns:a16="http://schemas.microsoft.com/office/drawing/2014/main" id="{7810B7ED-530F-A0FB-51B7-5F3E12E826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0469" y="4452178"/>
            <a:ext cx="713497" cy="713497"/>
          </a:xfrm>
          <a:prstGeom prst="rect">
            <a:avLst/>
          </a:prstGeom>
        </p:spPr>
      </p:pic>
      <p:pic>
        <p:nvPicPr>
          <p:cNvPr id="22" name="Graphic 21">
            <a:extLst>
              <a:ext uri="{FF2B5EF4-FFF2-40B4-BE49-F238E27FC236}">
                <a16:creationId xmlns:a16="http://schemas.microsoft.com/office/drawing/2014/main" id="{AD5234E1-EB8F-FDD0-CFDC-5787F13322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15263" y="4452178"/>
            <a:ext cx="628249" cy="628249"/>
          </a:xfrm>
          <a:prstGeom prst="rect">
            <a:avLst/>
          </a:prstGeom>
        </p:spPr>
      </p:pic>
    </p:spTree>
    <p:extLst>
      <p:ext uri="{BB962C8B-B14F-4D97-AF65-F5344CB8AC3E}">
        <p14:creationId xmlns:p14="http://schemas.microsoft.com/office/powerpoint/2010/main" val="267274855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D85D52-DE69-62F1-DBF9-E963AF88C4E9}"/>
              </a:ext>
            </a:extLst>
          </p:cNvPr>
          <p:cNvSpPr>
            <a:spLocks noGrp="1"/>
          </p:cNvSpPr>
          <p:nvPr>
            <p:ph type="body" sz="quarter" idx="10"/>
          </p:nvPr>
        </p:nvSpPr>
        <p:spPr/>
        <p:txBody>
          <a:bodyPr/>
          <a:lstStyle/>
          <a:p>
            <a:r>
              <a:rPr lang="en-AU" dirty="0"/>
              <a:t>Start by building a basic framework</a:t>
            </a:r>
          </a:p>
        </p:txBody>
      </p:sp>
      <p:sp>
        <p:nvSpPr>
          <p:cNvPr id="3" name="Title 2">
            <a:extLst>
              <a:ext uri="{FF2B5EF4-FFF2-40B4-BE49-F238E27FC236}">
                <a16:creationId xmlns:a16="http://schemas.microsoft.com/office/drawing/2014/main" id="{CD165104-5223-2804-B4C7-0AE93233B885}"/>
              </a:ext>
            </a:extLst>
          </p:cNvPr>
          <p:cNvSpPr>
            <a:spLocks noGrp="1"/>
          </p:cNvSpPr>
          <p:nvPr>
            <p:ph type="title"/>
          </p:nvPr>
        </p:nvSpPr>
        <p:spPr/>
        <p:txBody>
          <a:bodyPr/>
          <a:lstStyle/>
          <a:p>
            <a:r>
              <a:rPr lang="en-AU" dirty="0"/>
              <a:t>What actions can my business take?</a:t>
            </a:r>
          </a:p>
        </p:txBody>
      </p:sp>
      <p:graphicFrame>
        <p:nvGraphicFramePr>
          <p:cNvPr id="7" name="Content Placeholder 6">
            <a:extLst>
              <a:ext uri="{FF2B5EF4-FFF2-40B4-BE49-F238E27FC236}">
                <a16:creationId xmlns:a16="http://schemas.microsoft.com/office/drawing/2014/main" id="{F1A1A014-9DCB-31E2-3294-77F157B12116}"/>
              </a:ext>
            </a:extLst>
          </p:cNvPr>
          <p:cNvGraphicFramePr>
            <a:graphicFrameLocks noGrp="1"/>
          </p:cNvGraphicFramePr>
          <p:nvPr>
            <p:ph sz="quarter" idx="11"/>
            <p:extLst>
              <p:ext uri="{D42A27DB-BD31-4B8C-83A1-F6EECF244321}">
                <p14:modId xmlns:p14="http://schemas.microsoft.com/office/powerpoint/2010/main" val="573844969"/>
              </p:ext>
            </p:extLst>
          </p:nvPr>
        </p:nvGraphicFramePr>
        <p:xfrm>
          <a:off x="843371" y="2203268"/>
          <a:ext cx="9911715" cy="3769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14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565F7D-80C6-FB59-325D-043793BDAC66}"/>
              </a:ext>
            </a:extLst>
          </p:cNvPr>
          <p:cNvSpPr>
            <a:spLocks noGrp="1"/>
          </p:cNvSpPr>
          <p:nvPr>
            <p:ph sz="quarter" idx="10"/>
          </p:nvPr>
        </p:nvSpPr>
        <p:spPr/>
        <p:txBody>
          <a:bodyPr/>
          <a:lstStyle/>
          <a:p>
            <a:r>
              <a:rPr lang="en-AU" sz="2000" dirty="0">
                <a:hlinkClick r:id="rId2"/>
              </a:rPr>
              <a:t>United Nations Guiding Principles for Human Rights</a:t>
            </a:r>
            <a:endParaRPr lang="en-AU" sz="2000" dirty="0"/>
          </a:p>
          <a:p>
            <a:r>
              <a:rPr lang="en-AU" sz="2000" dirty="0">
                <a:hlinkClick r:id="rId3"/>
              </a:rPr>
              <a:t>The UN Guiding Principles on Business and Human Rights: An Introduction – YouTube</a:t>
            </a:r>
            <a:endParaRPr lang="en-AU" sz="2000" dirty="0"/>
          </a:p>
          <a:p>
            <a:r>
              <a:rPr lang="en-AU" sz="2000" dirty="0"/>
              <a:t>Tools for your business: </a:t>
            </a:r>
            <a:r>
              <a:rPr lang="en-AU" sz="2000" dirty="0">
                <a:hlinkClick r:id="rId4"/>
              </a:rPr>
              <a:t>Modern Slavery (walkfree.org)</a:t>
            </a:r>
            <a:r>
              <a:rPr lang="en-AU" sz="2000" dirty="0"/>
              <a:t> </a:t>
            </a:r>
          </a:p>
          <a:p>
            <a:r>
              <a:rPr lang="en-AU" sz="2000" dirty="0">
                <a:hlinkClick r:id="rId5"/>
              </a:rPr>
              <a:t>Be Slavery Free</a:t>
            </a:r>
            <a:endParaRPr lang="en-AU" sz="2000" dirty="0"/>
          </a:p>
        </p:txBody>
      </p:sp>
      <p:sp>
        <p:nvSpPr>
          <p:cNvPr id="3" name="Title 2">
            <a:extLst>
              <a:ext uri="{FF2B5EF4-FFF2-40B4-BE49-F238E27FC236}">
                <a16:creationId xmlns:a16="http://schemas.microsoft.com/office/drawing/2014/main" id="{3B4D4DBB-83C3-6857-2880-9654AD5C4BFC}"/>
              </a:ext>
            </a:extLst>
          </p:cNvPr>
          <p:cNvSpPr>
            <a:spLocks noGrp="1"/>
          </p:cNvSpPr>
          <p:nvPr>
            <p:ph type="title"/>
          </p:nvPr>
        </p:nvSpPr>
        <p:spPr/>
        <p:txBody>
          <a:bodyPr/>
          <a:lstStyle/>
          <a:p>
            <a:r>
              <a:rPr lang="en-AU" dirty="0"/>
              <a:t>External resources</a:t>
            </a:r>
          </a:p>
        </p:txBody>
      </p:sp>
    </p:spTree>
    <p:extLst>
      <p:ext uri="{BB962C8B-B14F-4D97-AF65-F5344CB8AC3E}">
        <p14:creationId xmlns:p14="http://schemas.microsoft.com/office/powerpoint/2010/main" val="857139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6B27-7273-EF4E-97F9-140B671E263A}"/>
              </a:ext>
            </a:extLst>
          </p:cNvPr>
          <p:cNvSpPr>
            <a:spLocks noGrp="1"/>
          </p:cNvSpPr>
          <p:nvPr>
            <p:ph type="title"/>
          </p:nvPr>
        </p:nvSpPr>
        <p:spPr>
          <a:xfrm>
            <a:off x="695325" y="720000"/>
            <a:ext cx="4452826" cy="1203312"/>
          </a:xfrm>
        </p:spPr>
        <p:txBody>
          <a:bodyPr anchor="t">
            <a:normAutofit/>
          </a:bodyPr>
          <a:lstStyle/>
          <a:p>
            <a:r>
              <a:rPr lang="en-AU" dirty="0"/>
              <a:t>Contact</a:t>
            </a:r>
          </a:p>
        </p:txBody>
      </p:sp>
      <p:sp>
        <p:nvSpPr>
          <p:cNvPr id="3" name="Content Placeholder 2">
            <a:extLst>
              <a:ext uri="{FF2B5EF4-FFF2-40B4-BE49-F238E27FC236}">
                <a16:creationId xmlns:a16="http://schemas.microsoft.com/office/drawing/2014/main" id="{6F657DB4-F14C-C8A1-D6B4-7C2DC0373663}"/>
              </a:ext>
            </a:extLst>
          </p:cNvPr>
          <p:cNvSpPr>
            <a:spLocks noGrp="1"/>
          </p:cNvSpPr>
          <p:nvPr>
            <p:ph sz="quarter" idx="10"/>
          </p:nvPr>
        </p:nvSpPr>
        <p:spPr>
          <a:xfrm>
            <a:off x="6347999" y="1336431"/>
            <a:ext cx="5511066" cy="4792907"/>
          </a:xfrm>
        </p:spPr>
        <p:txBody>
          <a:bodyPr lIns="0" tIns="0" rIns="0" bIns="0" anchor="t">
            <a:normAutofit fontScale="70000" lnSpcReduction="20000"/>
          </a:bodyPr>
          <a:lstStyle/>
          <a:p>
            <a:pPr marL="0" indent="0">
              <a:buNone/>
            </a:pPr>
            <a:r>
              <a:rPr lang="en-AU" sz="2600" b="1" dirty="0">
                <a:cs typeface="Arial"/>
              </a:rPr>
              <a:t>OUR APPROACH</a:t>
            </a:r>
            <a:endParaRPr lang="en-AU" sz="2600" b="1" dirty="0"/>
          </a:p>
          <a:p>
            <a:pPr marL="0" indent="0">
              <a:buNone/>
            </a:pPr>
            <a:r>
              <a:rPr lang="en-AU" sz="2600" dirty="0">
                <a:hlinkClick r:id="rId2"/>
              </a:rPr>
              <a:t>FY23 Modern Slavery Statement</a:t>
            </a:r>
            <a:endParaRPr lang="en-AU" sz="2600" dirty="0">
              <a:cs typeface="Arial"/>
            </a:endParaRPr>
          </a:p>
          <a:p>
            <a:pPr marL="0" indent="0">
              <a:buNone/>
            </a:pPr>
            <a:r>
              <a:rPr lang="en-AU" sz="2600" b="1" dirty="0"/>
              <a:t>CONTACT US</a:t>
            </a:r>
            <a:endParaRPr lang="en-AU" sz="2600" b="1" dirty="0">
              <a:cs typeface="Arial"/>
            </a:endParaRPr>
          </a:p>
          <a:p>
            <a:pPr marL="0" indent="0">
              <a:buNone/>
            </a:pPr>
            <a:r>
              <a:rPr lang="en-AU" sz="2600" dirty="0">
                <a:hlinkClick r:id="rId3"/>
              </a:rPr>
              <a:t>Sustainability@fortescue.com</a:t>
            </a:r>
            <a:endParaRPr lang="en-AU" sz="2600" dirty="0">
              <a:cs typeface="Arial"/>
              <a:hlinkClick r:id="rId3"/>
            </a:endParaRPr>
          </a:p>
          <a:p>
            <a:pPr marL="0" indent="0">
              <a:buNone/>
            </a:pPr>
            <a:r>
              <a:rPr lang="en-AU" sz="2600" b="1" dirty="0"/>
              <a:t>REPORTING GRIEVANCES </a:t>
            </a:r>
            <a:endParaRPr lang="en-AU" sz="2600" b="1" dirty="0">
              <a:hlinkClick r:id="rId3"/>
            </a:endParaRPr>
          </a:p>
          <a:p>
            <a:pPr marL="0" indent="0">
              <a:buNone/>
            </a:pPr>
            <a:r>
              <a:rPr lang="en-AU" sz="2600" dirty="0"/>
              <a:t>To report a grievance concerning our supply chain email us at: </a:t>
            </a:r>
            <a:r>
              <a:rPr lang="en-AU" sz="2600" dirty="0">
                <a:hlinkClick r:id="rId4"/>
              </a:rPr>
              <a:t>Sustainbaility@fortescue.com</a:t>
            </a:r>
            <a:r>
              <a:rPr lang="en-AU" sz="2600" dirty="0"/>
              <a:t> </a:t>
            </a:r>
            <a:endParaRPr lang="en-AU" sz="2600" dirty="0">
              <a:cs typeface="Arial"/>
            </a:endParaRPr>
          </a:p>
          <a:p>
            <a:pPr marL="0" indent="0">
              <a:buNone/>
            </a:pPr>
            <a:r>
              <a:rPr lang="en-AU" sz="2600" dirty="0"/>
              <a:t>Or </a:t>
            </a:r>
            <a:r>
              <a:rPr lang="en-AU" sz="2600" b="1" dirty="0"/>
              <a:t>anonymously</a:t>
            </a:r>
            <a:r>
              <a:rPr lang="en-AU" sz="2600" dirty="0"/>
              <a:t> through our Whistleblower Hotline:</a:t>
            </a:r>
            <a:endParaRPr lang="en-AU" sz="2600" dirty="0">
              <a:cs typeface="Arial"/>
            </a:endParaRPr>
          </a:p>
          <a:p>
            <a:pPr marL="0" indent="0">
              <a:buNone/>
            </a:pPr>
            <a:r>
              <a:rPr lang="en-AU" sz="2600" dirty="0"/>
              <a:t>Email: </a:t>
            </a:r>
            <a:r>
              <a:rPr lang="en-AU" sz="2600" dirty="0">
                <a:hlinkClick r:id="rId5"/>
              </a:rPr>
              <a:t>fortescue</a:t>
            </a:r>
            <a:r>
              <a:rPr lang="en-AU" sz="2600" dirty="0">
                <a:hlinkClick r:id="rId5"/>
              </a:rPr>
              <a:t>@deliotte.com.au</a:t>
            </a:r>
            <a:r>
              <a:rPr lang="en-AU" sz="2600" dirty="0"/>
              <a:t> </a:t>
            </a:r>
            <a:endParaRPr lang="en-AU" sz="2600" dirty="0">
              <a:cs typeface="Arial"/>
            </a:endParaRPr>
          </a:p>
          <a:p>
            <a:pPr marL="0" indent="0">
              <a:buNone/>
            </a:pPr>
            <a:r>
              <a:rPr lang="en-AU" sz="2600" dirty="0">
                <a:cs typeface="Arial" panose="020B0604020202020204"/>
              </a:rPr>
              <a:t>Or visit: </a:t>
            </a:r>
            <a:r>
              <a:rPr lang="en-AU" sz="2600" dirty="0">
                <a:cs typeface="Arial" panose="020B0604020202020204"/>
                <a:hlinkClick r:id="rId6"/>
              </a:rPr>
              <a:t>www</a:t>
            </a:r>
            <a:r>
              <a:rPr lang="en-AU" sz="2600" dirty="0">
                <a:hlinkClick r:id="rId6"/>
              </a:rPr>
              <a:t>.fortescue.deloitte.com.au</a:t>
            </a:r>
            <a:r>
              <a:rPr lang="en-AU" sz="2600" dirty="0"/>
              <a:t> </a:t>
            </a:r>
            <a:endParaRPr lang="en-AU" sz="2600">
              <a:cs typeface="Arial"/>
            </a:endParaRPr>
          </a:p>
          <a:p>
            <a:endParaRPr lang="en-AU" dirty="0">
              <a:cs typeface="Arial"/>
            </a:endParaRPr>
          </a:p>
        </p:txBody>
      </p:sp>
    </p:spTree>
    <p:extLst>
      <p:ext uri="{BB962C8B-B14F-4D97-AF65-F5344CB8AC3E}">
        <p14:creationId xmlns:p14="http://schemas.microsoft.com/office/powerpoint/2010/main" val="300626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80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0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5954E64-593F-7155-3233-865E76EDC5D8}"/>
              </a:ext>
            </a:extLst>
          </p:cNvPr>
          <p:cNvSpPr>
            <a:spLocks noGrp="1"/>
          </p:cNvSpPr>
          <p:nvPr>
            <p:ph sz="quarter" idx="10"/>
          </p:nvPr>
        </p:nvSpPr>
        <p:spPr>
          <a:xfrm>
            <a:off x="6347999" y="2311400"/>
            <a:ext cx="5148676" cy="3817938"/>
          </a:xfrm>
        </p:spPr>
        <p:txBody>
          <a:bodyPr lIns="0" tIns="0" rIns="0" bIns="0" anchor="t">
            <a:normAutofit/>
          </a:bodyPr>
          <a:lstStyle/>
          <a:p>
            <a:pPr marL="0" indent="0">
              <a:buNone/>
            </a:pPr>
            <a:r>
              <a:rPr lang="en-US" sz="3400" b="1" dirty="0"/>
              <a:t>What are Human Rights?</a:t>
            </a:r>
          </a:p>
          <a:p>
            <a:pPr marL="0" indent="0">
              <a:spcAft>
                <a:spcPts val="600"/>
              </a:spcAft>
              <a:buNone/>
            </a:pPr>
            <a:r>
              <a:rPr lang="en-US" dirty="0"/>
              <a:t>Human Rights are the basic rights and freedoms, that every person is equally entitled without discrimination regardless of where they live, how they live, sex, what they believe, nationality, social status or on any other basis.</a:t>
            </a:r>
            <a:endParaRPr lang="en-US" dirty="0">
              <a:cs typeface="Arial"/>
            </a:endParaRPr>
          </a:p>
        </p:txBody>
      </p:sp>
      <p:pic>
        <p:nvPicPr>
          <p:cNvPr id="16" name="Picture Placeholder 3">
            <a:extLst>
              <a:ext uri="{FF2B5EF4-FFF2-40B4-BE49-F238E27FC236}">
                <a16:creationId xmlns:a16="http://schemas.microsoft.com/office/drawing/2014/main" id="{F39E6921-295E-8001-00BE-9BAC5BA184DD}"/>
              </a:ext>
            </a:extLst>
          </p:cNvPr>
          <p:cNvPicPr>
            <a:picLocks noChangeAspect="1"/>
          </p:cNvPicPr>
          <p:nvPr/>
        </p:nvPicPr>
        <p:blipFill rotWithShape="1">
          <a:blip r:embed="rId2"/>
          <a:srcRect l="43254" r="9848"/>
          <a:stretch/>
        </p:blipFill>
        <p:spPr>
          <a:xfrm>
            <a:off x="2" y="0"/>
            <a:ext cx="5844000" cy="6858000"/>
          </a:xfrm>
          <a:prstGeom prst="rect">
            <a:avLst/>
          </a:prstGeom>
        </p:spPr>
      </p:pic>
    </p:spTree>
    <p:extLst>
      <p:ext uri="{BB962C8B-B14F-4D97-AF65-F5344CB8AC3E}">
        <p14:creationId xmlns:p14="http://schemas.microsoft.com/office/powerpoint/2010/main" val="395232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1CAEA0-4F9D-A428-9420-DED44A2CCF10}"/>
              </a:ext>
            </a:extLst>
          </p:cNvPr>
          <p:cNvSpPr>
            <a:spLocks noGrp="1"/>
          </p:cNvSpPr>
          <p:nvPr>
            <p:ph type="body" sz="quarter" idx="10"/>
          </p:nvPr>
        </p:nvSpPr>
        <p:spPr/>
        <p:txBody>
          <a:bodyPr/>
          <a:lstStyle/>
          <a:p>
            <a:r>
              <a:rPr lang="en-AU"/>
              <a:t>The UNDHR sets out the 30 fundamental human rights… </a:t>
            </a:r>
            <a:endParaRPr lang="en-AU" dirty="0"/>
          </a:p>
        </p:txBody>
      </p:sp>
      <p:sp>
        <p:nvSpPr>
          <p:cNvPr id="3" name="Title 2">
            <a:extLst>
              <a:ext uri="{FF2B5EF4-FFF2-40B4-BE49-F238E27FC236}">
                <a16:creationId xmlns:a16="http://schemas.microsoft.com/office/drawing/2014/main" id="{B5C83115-855C-F10C-3BD9-7075D97FA66F}"/>
              </a:ext>
            </a:extLst>
          </p:cNvPr>
          <p:cNvSpPr>
            <a:spLocks noGrp="1"/>
          </p:cNvSpPr>
          <p:nvPr>
            <p:ph type="title"/>
          </p:nvPr>
        </p:nvSpPr>
        <p:spPr/>
        <p:txBody>
          <a:bodyPr/>
          <a:lstStyle/>
          <a:p>
            <a:r>
              <a:rPr lang="en-AU" dirty="0"/>
              <a:t>UN Universal Declaration of Human Rights</a:t>
            </a:r>
            <a:br>
              <a:rPr lang="en-AU" dirty="0"/>
            </a:br>
            <a:endParaRPr lang="en-AU" dirty="0"/>
          </a:p>
        </p:txBody>
      </p:sp>
      <p:sp>
        <p:nvSpPr>
          <p:cNvPr id="2" name="Content Placeholder 1">
            <a:extLst>
              <a:ext uri="{FF2B5EF4-FFF2-40B4-BE49-F238E27FC236}">
                <a16:creationId xmlns:a16="http://schemas.microsoft.com/office/drawing/2014/main" id="{33518E5E-6E78-6EBF-1962-9F3A708604F2}"/>
              </a:ext>
            </a:extLst>
          </p:cNvPr>
          <p:cNvSpPr>
            <a:spLocks noGrp="1"/>
          </p:cNvSpPr>
          <p:nvPr>
            <p:ph sz="quarter" idx="11"/>
          </p:nvPr>
        </p:nvSpPr>
        <p:spPr>
          <a:xfrm>
            <a:off x="694800" y="2113562"/>
            <a:ext cx="3259987" cy="4410259"/>
          </a:xfrm>
        </p:spPr>
        <p:txBody>
          <a:bodyPr/>
          <a:lstStyle/>
          <a:p>
            <a:pPr marL="342900" indent="-342900">
              <a:spcBef>
                <a:spcPts val="600"/>
              </a:spcBef>
              <a:spcAft>
                <a:spcPts val="600"/>
              </a:spcAft>
              <a:buSzPct val="95000"/>
              <a:buFont typeface="+mj-lt"/>
              <a:buAutoNum type="arabicPeriod"/>
            </a:pPr>
            <a:r>
              <a:rPr lang="en-AU" sz="1300" dirty="0">
                <a:cs typeface="Calibri"/>
              </a:rPr>
              <a:t>We are all born free and equal</a:t>
            </a:r>
          </a:p>
          <a:p>
            <a:pPr marL="342900" indent="-342900">
              <a:spcBef>
                <a:spcPts val="600"/>
              </a:spcBef>
              <a:spcAft>
                <a:spcPts val="600"/>
              </a:spcAft>
              <a:buSzPct val="95000"/>
              <a:buFont typeface="+mj-lt"/>
              <a:buAutoNum type="arabicPeriod"/>
            </a:pPr>
            <a:r>
              <a:rPr lang="en-AU" sz="1300" dirty="0">
                <a:cs typeface="Calibri"/>
              </a:rPr>
              <a:t>Everyone has rights despite differences</a:t>
            </a:r>
          </a:p>
          <a:p>
            <a:pPr marL="342900" indent="-342900">
              <a:spcBef>
                <a:spcPts val="600"/>
              </a:spcBef>
              <a:spcAft>
                <a:spcPts val="600"/>
              </a:spcAft>
              <a:buSzPct val="95000"/>
              <a:buFont typeface="+mj-lt"/>
              <a:buAutoNum type="arabicPeriod"/>
            </a:pPr>
            <a:r>
              <a:rPr lang="en-AU" sz="1300" dirty="0">
                <a:cs typeface="Calibri"/>
              </a:rPr>
              <a:t>All have the right to live, </a:t>
            </a:r>
            <a:br>
              <a:rPr lang="en-AU" sz="1300" dirty="0">
                <a:cs typeface="Calibri"/>
              </a:rPr>
            </a:br>
            <a:r>
              <a:rPr lang="en-AU" sz="1300" dirty="0">
                <a:cs typeface="Calibri"/>
              </a:rPr>
              <a:t>and live in safety</a:t>
            </a:r>
          </a:p>
          <a:p>
            <a:pPr marL="342900" indent="-342900">
              <a:spcBef>
                <a:spcPts val="600"/>
              </a:spcBef>
              <a:spcAft>
                <a:spcPts val="600"/>
              </a:spcAft>
              <a:buSzPct val="95000"/>
              <a:buFont typeface="+mj-lt"/>
              <a:buAutoNum type="arabicPeriod"/>
            </a:pPr>
            <a:r>
              <a:rPr lang="en-AU" sz="1300" dirty="0">
                <a:cs typeface="Calibri"/>
              </a:rPr>
              <a:t>No one may enslave you</a:t>
            </a:r>
          </a:p>
          <a:p>
            <a:pPr marL="342900" indent="-342900">
              <a:spcBef>
                <a:spcPts val="600"/>
              </a:spcBef>
              <a:spcAft>
                <a:spcPts val="600"/>
              </a:spcAft>
              <a:buSzPct val="95000"/>
              <a:buFont typeface="+mj-lt"/>
              <a:buAutoNum type="arabicPeriod"/>
            </a:pPr>
            <a:r>
              <a:rPr lang="en-AU" sz="1300" dirty="0">
                <a:cs typeface="Calibri"/>
              </a:rPr>
              <a:t>No one may torture you</a:t>
            </a:r>
          </a:p>
          <a:p>
            <a:pPr marL="342900" indent="-342900">
              <a:spcBef>
                <a:spcPts val="600"/>
              </a:spcBef>
              <a:spcAft>
                <a:spcPts val="600"/>
              </a:spcAft>
              <a:buSzPct val="95000"/>
              <a:buFont typeface="+mj-lt"/>
              <a:buAutoNum type="arabicPeriod"/>
            </a:pPr>
            <a:r>
              <a:rPr lang="en-AU" sz="1300" dirty="0">
                <a:cs typeface="Calibri"/>
              </a:rPr>
              <a:t>You have rights no matter where </a:t>
            </a:r>
            <a:br>
              <a:rPr lang="en-AU" sz="1300" dirty="0">
                <a:cs typeface="Calibri"/>
              </a:rPr>
            </a:br>
            <a:r>
              <a:rPr lang="en-AU" sz="1300" dirty="0">
                <a:cs typeface="Calibri"/>
              </a:rPr>
              <a:t>you travel</a:t>
            </a:r>
          </a:p>
          <a:p>
            <a:pPr marL="342900" indent="-342900">
              <a:spcBef>
                <a:spcPts val="600"/>
              </a:spcBef>
              <a:spcAft>
                <a:spcPts val="600"/>
              </a:spcAft>
              <a:buSzPct val="95000"/>
              <a:buFont typeface="+mj-lt"/>
              <a:buAutoNum type="arabicPeriod"/>
            </a:pPr>
            <a:r>
              <a:rPr lang="en-AU" sz="1300" dirty="0">
                <a:cs typeface="Calibri"/>
              </a:rPr>
              <a:t>All are equal before the law</a:t>
            </a:r>
          </a:p>
          <a:p>
            <a:pPr marL="342900" indent="-342900">
              <a:spcBef>
                <a:spcPts val="600"/>
              </a:spcBef>
              <a:spcAft>
                <a:spcPts val="600"/>
              </a:spcAft>
              <a:buSzPct val="95000"/>
              <a:buFont typeface="+mj-lt"/>
              <a:buAutoNum type="arabicPeriod"/>
            </a:pPr>
            <a:r>
              <a:rPr lang="en-AU" sz="1300" dirty="0">
                <a:cs typeface="Calibri"/>
              </a:rPr>
              <a:t>Human rights are protected by law</a:t>
            </a:r>
          </a:p>
          <a:p>
            <a:pPr marL="342900" indent="-342900">
              <a:spcBef>
                <a:spcPts val="600"/>
              </a:spcBef>
              <a:spcAft>
                <a:spcPts val="600"/>
              </a:spcAft>
              <a:buSzPct val="95000"/>
              <a:buFont typeface="+mj-lt"/>
              <a:buAutoNum type="arabicPeriod"/>
            </a:pPr>
            <a:r>
              <a:rPr lang="en-AU" sz="1300" dirty="0">
                <a:cs typeface="Calibri"/>
              </a:rPr>
              <a:t>No one should be unfairly detained</a:t>
            </a:r>
          </a:p>
          <a:p>
            <a:pPr marL="342900" indent="-342900">
              <a:spcBef>
                <a:spcPts val="600"/>
              </a:spcBef>
              <a:spcAft>
                <a:spcPts val="600"/>
              </a:spcAft>
              <a:buSzPct val="95000"/>
              <a:buFont typeface="+mj-lt"/>
              <a:buAutoNum type="arabicPeriod"/>
            </a:pPr>
            <a:r>
              <a:rPr lang="en-AU" sz="1300" dirty="0">
                <a:cs typeface="Calibri"/>
              </a:rPr>
              <a:t>All have a right to a fair trial</a:t>
            </a:r>
          </a:p>
          <a:p>
            <a:pPr marL="0" indent="0">
              <a:spcBef>
                <a:spcPts val="600"/>
              </a:spcBef>
              <a:spcAft>
                <a:spcPts val="600"/>
              </a:spcAft>
              <a:buSzPct val="95000"/>
              <a:buNone/>
            </a:pPr>
            <a:endParaRPr lang="en-AU" sz="1300" dirty="0"/>
          </a:p>
        </p:txBody>
      </p:sp>
      <p:sp>
        <p:nvSpPr>
          <p:cNvPr id="4" name="Content Placeholder 1">
            <a:extLst>
              <a:ext uri="{FF2B5EF4-FFF2-40B4-BE49-F238E27FC236}">
                <a16:creationId xmlns:a16="http://schemas.microsoft.com/office/drawing/2014/main" id="{0CCBF5DF-B53F-93F7-7A53-8D3AC3EBCBDC}"/>
              </a:ext>
            </a:extLst>
          </p:cNvPr>
          <p:cNvSpPr txBox="1">
            <a:spLocks/>
          </p:cNvSpPr>
          <p:nvPr/>
        </p:nvSpPr>
        <p:spPr>
          <a:xfrm>
            <a:off x="4335462" y="2113562"/>
            <a:ext cx="3375025" cy="4213225"/>
          </a:xfrm>
          <a:prstGeom prst="rect">
            <a:avLst/>
          </a:prstGeom>
        </p:spPr>
        <p:txBody>
          <a:bodyPr lIns="0" tIns="0" rIns="0" bIns="0">
            <a:noAutofit/>
          </a:bodyPr>
          <a:lstStyle>
            <a:lvl1pPr marL="228600" indent="-228600" algn="l" defTabSz="914400" rtl="0" eaLnBrk="1" latinLnBrk="0" hangingPunct="1">
              <a:lnSpc>
                <a:spcPct val="100000"/>
              </a:lnSpc>
              <a:spcBef>
                <a:spcPts val="1200"/>
              </a:spcBef>
              <a:spcAft>
                <a:spcPts val="1200"/>
              </a:spcAft>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100000"/>
              </a:lnSpc>
              <a:spcBef>
                <a:spcPts val="1200"/>
              </a:spcBef>
              <a:spcAft>
                <a:spcPts val="1200"/>
              </a:spcAft>
              <a:buFont typeface="System Font Regular"/>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1200"/>
              </a:spcBef>
              <a:spcAft>
                <a:spcPts val="1200"/>
              </a:spcAft>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1200"/>
              </a:spcBef>
              <a:spcAft>
                <a:spcPts val="1200"/>
              </a:spcAft>
              <a:buFont typeface="System Font Regular"/>
              <a:buChar char="−"/>
              <a:defRPr sz="2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spcAft>
                <a:spcPts val="600"/>
              </a:spcAft>
              <a:buSzPct val="95000"/>
              <a:buFont typeface="+mj-lt"/>
              <a:buAutoNum type="arabicPeriod" startAt="11"/>
            </a:pPr>
            <a:r>
              <a:rPr lang="en-AU" sz="1300" dirty="0">
                <a:cs typeface="Calibri"/>
              </a:rPr>
              <a:t>All accused are innocent until </a:t>
            </a:r>
            <a:br>
              <a:rPr lang="en-AU" sz="1300" dirty="0">
                <a:cs typeface="Calibri"/>
              </a:rPr>
            </a:br>
            <a:r>
              <a:rPr lang="en-AU" sz="1300" dirty="0">
                <a:cs typeface="Calibri"/>
              </a:rPr>
              <a:t>proven guilty</a:t>
            </a:r>
          </a:p>
          <a:p>
            <a:pPr marL="342900" indent="-342900">
              <a:spcBef>
                <a:spcPts val="600"/>
              </a:spcBef>
              <a:spcAft>
                <a:spcPts val="600"/>
              </a:spcAft>
              <a:buSzPct val="95000"/>
              <a:buFont typeface="+mj-lt"/>
              <a:buAutoNum type="arabicPeriod" startAt="11"/>
            </a:pPr>
            <a:r>
              <a:rPr lang="en-AU" sz="1300" dirty="0">
                <a:cs typeface="Calibri"/>
              </a:rPr>
              <a:t>All have a right to privacy</a:t>
            </a:r>
          </a:p>
          <a:p>
            <a:pPr marL="342900" indent="-342900">
              <a:spcBef>
                <a:spcPts val="600"/>
              </a:spcBef>
              <a:spcAft>
                <a:spcPts val="600"/>
              </a:spcAft>
              <a:buSzPct val="95000"/>
              <a:buFont typeface="+mj-lt"/>
              <a:buAutoNum type="arabicPeriod" startAt="11"/>
            </a:pPr>
            <a:r>
              <a:rPr lang="en-AU" sz="1300" dirty="0">
                <a:cs typeface="Calibri"/>
              </a:rPr>
              <a:t>All have the right to move freely</a:t>
            </a:r>
          </a:p>
          <a:p>
            <a:pPr marL="342900" indent="-342900">
              <a:spcBef>
                <a:spcPts val="600"/>
              </a:spcBef>
              <a:spcAft>
                <a:spcPts val="600"/>
              </a:spcAft>
              <a:buSzPct val="95000"/>
              <a:buFont typeface="+mj-lt"/>
              <a:buAutoNum type="arabicPeriod" startAt="11"/>
            </a:pPr>
            <a:r>
              <a:rPr lang="en-AU" sz="1300" dirty="0">
                <a:cs typeface="Calibri"/>
              </a:rPr>
              <a:t>All may enjoy asylum from persecution</a:t>
            </a:r>
          </a:p>
          <a:p>
            <a:pPr marL="342900" indent="-342900">
              <a:spcBef>
                <a:spcPts val="600"/>
              </a:spcBef>
              <a:spcAft>
                <a:spcPts val="600"/>
              </a:spcAft>
              <a:buSzPct val="95000"/>
              <a:buFont typeface="+mj-lt"/>
              <a:buAutoNum type="arabicPeriod" startAt="11"/>
            </a:pPr>
            <a:r>
              <a:rPr lang="en-AU" sz="1300" dirty="0">
                <a:cs typeface="Calibri"/>
              </a:rPr>
              <a:t>All have a right to nationality</a:t>
            </a:r>
          </a:p>
          <a:p>
            <a:pPr marL="342900" indent="-342900">
              <a:spcBef>
                <a:spcPts val="600"/>
              </a:spcBef>
              <a:spcAft>
                <a:spcPts val="600"/>
              </a:spcAft>
              <a:buSzPct val="95000"/>
              <a:buFont typeface="+mj-lt"/>
              <a:buAutoNum type="arabicPeriod" startAt="11"/>
            </a:pPr>
            <a:r>
              <a:rPr lang="en-AU" sz="1300" dirty="0">
                <a:cs typeface="Calibri"/>
              </a:rPr>
              <a:t>All may marry and establish families</a:t>
            </a:r>
          </a:p>
          <a:p>
            <a:pPr marL="342900" indent="-342900">
              <a:spcBef>
                <a:spcPts val="600"/>
              </a:spcBef>
              <a:spcAft>
                <a:spcPts val="600"/>
              </a:spcAft>
              <a:buSzPct val="95000"/>
              <a:buFont typeface="+mj-lt"/>
              <a:buAutoNum type="arabicPeriod" startAt="11"/>
            </a:pPr>
            <a:r>
              <a:rPr lang="en-AU" sz="1300" dirty="0">
                <a:cs typeface="Calibri"/>
              </a:rPr>
              <a:t>All may own property</a:t>
            </a:r>
          </a:p>
          <a:p>
            <a:pPr marL="342900" indent="-342900">
              <a:spcBef>
                <a:spcPts val="600"/>
              </a:spcBef>
              <a:spcAft>
                <a:spcPts val="600"/>
              </a:spcAft>
              <a:buSzPct val="95000"/>
              <a:buFont typeface="+mj-lt"/>
              <a:buAutoNum type="arabicPeriod" startAt="11"/>
            </a:pPr>
            <a:r>
              <a:rPr lang="en-AU" sz="1300" dirty="0">
                <a:cs typeface="Calibri"/>
              </a:rPr>
              <a:t>All may think freely, including religion</a:t>
            </a:r>
          </a:p>
          <a:p>
            <a:pPr marL="342900" indent="-342900">
              <a:spcBef>
                <a:spcPts val="600"/>
              </a:spcBef>
              <a:spcAft>
                <a:spcPts val="600"/>
              </a:spcAft>
              <a:buSzPct val="95000"/>
              <a:buFont typeface="+mj-lt"/>
              <a:buAutoNum type="arabicPeriod" startAt="11"/>
            </a:pPr>
            <a:r>
              <a:rPr lang="en-AU" sz="1300" dirty="0">
                <a:cs typeface="Calibri"/>
              </a:rPr>
              <a:t>All may freely express opinions</a:t>
            </a:r>
          </a:p>
          <a:p>
            <a:pPr marL="342900" indent="-342900">
              <a:spcBef>
                <a:spcPts val="600"/>
              </a:spcBef>
              <a:spcAft>
                <a:spcPts val="600"/>
              </a:spcAft>
              <a:buSzPct val="95000"/>
              <a:buFont typeface="+mj-lt"/>
              <a:buAutoNum type="arabicPeriod" startAt="11"/>
            </a:pPr>
            <a:r>
              <a:rPr lang="en-AU" sz="1300" dirty="0">
                <a:cs typeface="Calibri"/>
              </a:rPr>
              <a:t>All may assemble peacefully</a:t>
            </a:r>
          </a:p>
          <a:p>
            <a:pPr marL="342900" indent="-342900">
              <a:spcBef>
                <a:spcPts val="600"/>
              </a:spcBef>
              <a:spcAft>
                <a:spcPts val="600"/>
              </a:spcAft>
              <a:buSzPct val="95000"/>
              <a:buFont typeface="+mj-lt"/>
              <a:buAutoNum type="arabicPeriod" startAt="11"/>
            </a:pPr>
            <a:r>
              <a:rPr lang="en-AU" sz="1300" dirty="0">
                <a:cs typeface="Calibri"/>
              </a:rPr>
              <a:t>All may participate in governing</a:t>
            </a:r>
          </a:p>
          <a:p>
            <a:pPr marL="342900" indent="-342900">
              <a:spcBef>
                <a:spcPts val="600"/>
              </a:spcBef>
              <a:spcAft>
                <a:spcPts val="600"/>
              </a:spcAft>
              <a:buSzPct val="95000"/>
              <a:buFont typeface="+mj-lt"/>
              <a:buAutoNum type="arabicPeriod" startAt="11"/>
            </a:pPr>
            <a:endParaRPr lang="en-AU" sz="1300" dirty="0"/>
          </a:p>
        </p:txBody>
      </p:sp>
      <p:sp>
        <p:nvSpPr>
          <p:cNvPr id="5" name="Content Placeholder 1">
            <a:extLst>
              <a:ext uri="{FF2B5EF4-FFF2-40B4-BE49-F238E27FC236}">
                <a16:creationId xmlns:a16="http://schemas.microsoft.com/office/drawing/2014/main" id="{9392D888-A731-2D85-BDEE-308E11EF3022}"/>
              </a:ext>
            </a:extLst>
          </p:cNvPr>
          <p:cNvSpPr txBox="1">
            <a:spLocks/>
          </p:cNvSpPr>
          <p:nvPr/>
        </p:nvSpPr>
        <p:spPr>
          <a:xfrm>
            <a:off x="7975600" y="2113562"/>
            <a:ext cx="3521075" cy="4213225"/>
          </a:xfrm>
          <a:prstGeom prst="rect">
            <a:avLst/>
          </a:prstGeom>
        </p:spPr>
        <p:txBody>
          <a:bodyPr lIns="0" tIns="0" rIns="0" bIns="0">
            <a:noAutofit/>
          </a:bodyPr>
          <a:lstStyle>
            <a:lvl1pPr marL="228600" indent="-228600" algn="l" defTabSz="914400" rtl="0" eaLnBrk="1" latinLnBrk="0" hangingPunct="1">
              <a:lnSpc>
                <a:spcPct val="100000"/>
              </a:lnSpc>
              <a:spcBef>
                <a:spcPts val="1200"/>
              </a:spcBef>
              <a:spcAft>
                <a:spcPts val="1200"/>
              </a:spcAft>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100000"/>
              </a:lnSpc>
              <a:spcBef>
                <a:spcPts val="1200"/>
              </a:spcBef>
              <a:spcAft>
                <a:spcPts val="1200"/>
              </a:spcAft>
              <a:buFont typeface="System Font Regular"/>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1200"/>
              </a:spcBef>
              <a:spcAft>
                <a:spcPts val="1200"/>
              </a:spcAft>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1200"/>
              </a:spcBef>
              <a:spcAft>
                <a:spcPts val="1200"/>
              </a:spcAft>
              <a:buFont typeface="System Font Regular"/>
              <a:buChar char="−"/>
              <a:defRPr sz="2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spcAft>
                <a:spcPts val="600"/>
              </a:spcAft>
              <a:buSzPct val="95000"/>
              <a:buFont typeface="+mj-lt"/>
              <a:buAutoNum type="arabicPeriod" startAt="22"/>
            </a:pPr>
            <a:r>
              <a:rPr lang="en-AU" sz="1300" dirty="0">
                <a:cs typeface="Calibri"/>
              </a:rPr>
              <a:t>All have rights to dignity and social protections</a:t>
            </a:r>
          </a:p>
          <a:p>
            <a:pPr marL="342900" indent="-342900">
              <a:spcBef>
                <a:spcPts val="600"/>
              </a:spcBef>
              <a:spcAft>
                <a:spcPts val="600"/>
              </a:spcAft>
              <a:buSzPct val="95000"/>
              <a:buFont typeface="+mj-lt"/>
              <a:buAutoNum type="arabicPeriod" startAt="22"/>
            </a:pPr>
            <a:r>
              <a:rPr lang="en-AU" sz="1300" dirty="0">
                <a:cs typeface="Calibri"/>
              </a:rPr>
              <a:t>All have free choices of employment</a:t>
            </a:r>
          </a:p>
          <a:p>
            <a:pPr marL="342900" indent="-342900">
              <a:spcBef>
                <a:spcPts val="600"/>
              </a:spcBef>
              <a:spcAft>
                <a:spcPts val="600"/>
              </a:spcAft>
              <a:buSzPct val="95000"/>
              <a:buFont typeface="+mj-lt"/>
              <a:buAutoNum type="arabicPeriod" startAt="22"/>
            </a:pPr>
            <a:r>
              <a:rPr lang="en-AU" sz="1300" dirty="0">
                <a:cs typeface="Calibri"/>
              </a:rPr>
              <a:t>All have rights to rest and leisure</a:t>
            </a:r>
          </a:p>
          <a:p>
            <a:pPr marL="342900" indent="-342900">
              <a:spcBef>
                <a:spcPts val="600"/>
              </a:spcBef>
              <a:spcAft>
                <a:spcPts val="600"/>
              </a:spcAft>
              <a:buSzPct val="95000"/>
              <a:buFont typeface="+mj-lt"/>
              <a:buAutoNum type="arabicPeriod" startAt="22"/>
            </a:pPr>
            <a:r>
              <a:rPr lang="en-AU" sz="1300" dirty="0">
                <a:cs typeface="Calibri"/>
              </a:rPr>
              <a:t>All have the right to an adequate standard of living</a:t>
            </a:r>
          </a:p>
          <a:p>
            <a:pPr marL="342900" indent="-342900">
              <a:spcBef>
                <a:spcPts val="600"/>
              </a:spcBef>
              <a:spcAft>
                <a:spcPts val="600"/>
              </a:spcAft>
              <a:buSzPct val="95000"/>
              <a:buFont typeface="+mj-lt"/>
              <a:buAutoNum type="arabicPeriod" startAt="22"/>
            </a:pPr>
            <a:r>
              <a:rPr lang="en-AU" sz="1300" dirty="0">
                <a:cs typeface="Calibri"/>
              </a:rPr>
              <a:t>All have a right to education</a:t>
            </a:r>
          </a:p>
          <a:p>
            <a:pPr marL="342900" indent="-342900">
              <a:spcBef>
                <a:spcPts val="600"/>
              </a:spcBef>
              <a:spcAft>
                <a:spcPts val="600"/>
              </a:spcAft>
              <a:buSzPct val="95000"/>
              <a:buFont typeface="+mj-lt"/>
              <a:buAutoNum type="arabicPeriod" startAt="22"/>
            </a:pPr>
            <a:r>
              <a:rPr lang="en-AU" sz="1300" dirty="0">
                <a:cs typeface="Calibri"/>
              </a:rPr>
              <a:t>All have rights to intellectual property</a:t>
            </a:r>
          </a:p>
          <a:p>
            <a:pPr marL="342900" indent="-342900">
              <a:spcBef>
                <a:spcPts val="600"/>
              </a:spcBef>
              <a:spcAft>
                <a:spcPts val="600"/>
              </a:spcAft>
              <a:buSzPct val="95000"/>
              <a:buFont typeface="+mj-lt"/>
              <a:buAutoNum type="arabicPeriod" startAt="22"/>
            </a:pPr>
            <a:r>
              <a:rPr lang="en-AU" sz="1300" dirty="0">
                <a:cs typeface="Calibri"/>
              </a:rPr>
              <a:t>All have the right to a world that enables and protects rights</a:t>
            </a:r>
          </a:p>
          <a:p>
            <a:pPr marL="342900" indent="-342900">
              <a:spcBef>
                <a:spcPts val="600"/>
              </a:spcBef>
              <a:spcAft>
                <a:spcPts val="600"/>
              </a:spcAft>
              <a:buSzPct val="95000"/>
              <a:buFont typeface="+mj-lt"/>
              <a:buAutoNum type="arabicPeriod" startAt="22"/>
            </a:pPr>
            <a:r>
              <a:rPr lang="en-AU" sz="1300" dirty="0">
                <a:cs typeface="Calibri"/>
              </a:rPr>
              <a:t>All rights have responsibilities and can only be limited when infringing on other’s rights</a:t>
            </a:r>
          </a:p>
          <a:p>
            <a:pPr marL="342900" indent="-342900">
              <a:spcBef>
                <a:spcPts val="600"/>
              </a:spcBef>
              <a:spcAft>
                <a:spcPts val="600"/>
              </a:spcAft>
              <a:buSzPct val="95000"/>
              <a:buFont typeface="+mj-lt"/>
              <a:buAutoNum type="arabicPeriod" startAt="22"/>
            </a:pPr>
            <a:r>
              <a:rPr lang="en-AU" sz="1300" dirty="0">
                <a:cs typeface="Calibri"/>
              </a:rPr>
              <a:t>No one can take away your human rights</a:t>
            </a:r>
          </a:p>
          <a:p>
            <a:pPr marL="342900" indent="-342900">
              <a:spcBef>
                <a:spcPts val="600"/>
              </a:spcBef>
              <a:spcAft>
                <a:spcPts val="600"/>
              </a:spcAft>
              <a:buSzPct val="95000"/>
              <a:buFont typeface="+mj-lt"/>
              <a:buAutoNum type="arabicPeriod" startAt="22"/>
            </a:pPr>
            <a:endParaRPr lang="en-AU" sz="1300" dirty="0"/>
          </a:p>
        </p:txBody>
      </p:sp>
    </p:spTree>
    <p:extLst>
      <p:ext uri="{BB962C8B-B14F-4D97-AF65-F5344CB8AC3E}">
        <p14:creationId xmlns:p14="http://schemas.microsoft.com/office/powerpoint/2010/main" val="180182570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518E5E-6E78-6EBF-1962-9F3A708604F2}"/>
              </a:ext>
            </a:extLst>
          </p:cNvPr>
          <p:cNvSpPr>
            <a:spLocks noGrp="1"/>
          </p:cNvSpPr>
          <p:nvPr>
            <p:ph sz="quarter" idx="10"/>
          </p:nvPr>
        </p:nvSpPr>
        <p:spPr>
          <a:xfrm>
            <a:off x="695325" y="1994490"/>
            <a:ext cx="10801350" cy="4213225"/>
          </a:xfrm>
        </p:spPr>
        <p:txBody>
          <a:bodyPr/>
          <a:lstStyle/>
          <a:p>
            <a:r>
              <a:rPr lang="en" sz="1800" b="1" dirty="0">
                <a:cs typeface="Calibri"/>
              </a:rPr>
              <a:t>Respect</a:t>
            </a:r>
            <a:r>
              <a:rPr lang="en" sz="1800" dirty="0">
                <a:cs typeface="Calibri"/>
              </a:rPr>
              <a:t> </a:t>
            </a:r>
            <a:r>
              <a:rPr lang="en-AU" sz="1800" dirty="0"/>
              <a:t>–</a:t>
            </a:r>
            <a:r>
              <a:rPr lang="en" sz="1800" dirty="0">
                <a:cs typeface="Calibri"/>
              </a:rPr>
              <a:t> all businesses have a responsibility to respect human rights of the people they engage with including, but not limited to, the workers in their operations and supply chains, and the communities in which they operate.</a:t>
            </a:r>
          </a:p>
          <a:p>
            <a:r>
              <a:rPr lang="en-AU" sz="1800" b="1" dirty="0"/>
              <a:t>Legal compliance </a:t>
            </a:r>
            <a:r>
              <a:rPr lang="en-AU" sz="1800" dirty="0"/>
              <a:t>– businesses must comply with all laws and regulations, including those protecting human rights.</a:t>
            </a:r>
          </a:p>
          <a:p>
            <a:r>
              <a:rPr lang="en" sz="1800" b="1" dirty="0">
                <a:cs typeface="Calibri"/>
              </a:rPr>
              <a:t>Risk management </a:t>
            </a:r>
            <a:r>
              <a:rPr lang="en" sz="1800" dirty="0">
                <a:cs typeface="Calibri"/>
              </a:rPr>
              <a:t>– businesses should manage human rights risks.</a:t>
            </a:r>
          </a:p>
          <a:p>
            <a:r>
              <a:rPr lang="en" sz="1800" b="1" dirty="0">
                <a:cs typeface="Calibri"/>
              </a:rPr>
              <a:t>Commercial/Operational risks</a:t>
            </a:r>
            <a:r>
              <a:rPr lang="en-AU" sz="1800" dirty="0"/>
              <a:t>– </a:t>
            </a:r>
            <a:r>
              <a:rPr lang="en" sz="1800" dirty="0">
                <a:cs typeface="Calibri"/>
              </a:rPr>
              <a:t>customer expectation, some industries have premium on green/responsibily sourced products (food industry, steel); green financing.</a:t>
            </a:r>
          </a:p>
          <a:p>
            <a:r>
              <a:rPr lang="en-AU" sz="1800" b="1" dirty="0">
                <a:cs typeface="Calibri"/>
              </a:rPr>
              <a:t>Social license to operate </a:t>
            </a:r>
            <a:r>
              <a:rPr lang="en-AU" sz="1800" dirty="0"/>
              <a:t>–</a:t>
            </a:r>
            <a:r>
              <a:rPr lang="en" sz="1800" dirty="0">
                <a:cs typeface="Calibri"/>
              </a:rPr>
              <a:t> investors, general public, media, NGOs and communities are all interested in the human rights performace of businesses.</a:t>
            </a:r>
          </a:p>
        </p:txBody>
      </p:sp>
      <p:sp>
        <p:nvSpPr>
          <p:cNvPr id="3" name="Title 2">
            <a:extLst>
              <a:ext uri="{FF2B5EF4-FFF2-40B4-BE49-F238E27FC236}">
                <a16:creationId xmlns:a16="http://schemas.microsoft.com/office/drawing/2014/main" id="{B5C83115-855C-F10C-3BD9-7075D97FA66F}"/>
              </a:ext>
            </a:extLst>
          </p:cNvPr>
          <p:cNvSpPr>
            <a:spLocks noGrp="1"/>
          </p:cNvSpPr>
          <p:nvPr>
            <p:ph type="title"/>
          </p:nvPr>
        </p:nvSpPr>
        <p:spPr/>
        <p:txBody>
          <a:bodyPr/>
          <a:lstStyle/>
          <a:p>
            <a:r>
              <a:rPr lang="en-AU" dirty="0"/>
              <a:t>Why are human rights important to businesses?</a:t>
            </a:r>
          </a:p>
        </p:txBody>
      </p:sp>
    </p:spTree>
    <p:extLst>
      <p:ext uri="{BB962C8B-B14F-4D97-AF65-F5344CB8AC3E}">
        <p14:creationId xmlns:p14="http://schemas.microsoft.com/office/powerpoint/2010/main" val="10741201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2829BE-1025-D4CB-C8DA-6616327D8C2C}"/>
              </a:ext>
            </a:extLst>
          </p:cNvPr>
          <p:cNvSpPr>
            <a:spLocks noGrp="1"/>
          </p:cNvSpPr>
          <p:nvPr>
            <p:ph type="body" sz="quarter" idx="11"/>
          </p:nvPr>
        </p:nvSpPr>
        <p:spPr>
          <a:xfrm>
            <a:off x="1724297" y="2888998"/>
            <a:ext cx="7386721" cy="2400658"/>
          </a:xfrm>
        </p:spPr>
        <p:txBody>
          <a:bodyPr/>
          <a:lstStyle/>
          <a:p>
            <a:pPr>
              <a:lnSpc>
                <a:spcPct val="90000"/>
              </a:lnSpc>
            </a:pPr>
            <a:r>
              <a:rPr lang="en-US" sz="2000" dirty="0">
                <a:latin typeface="Arial" panose="020B0604020202020204" pitchFamily="34" charset="0"/>
                <a:cs typeface="Arial" panose="020B0604020202020204" pitchFamily="34" charset="0"/>
              </a:rPr>
              <a:t>S</a:t>
            </a:r>
            <a:r>
              <a:rPr lang="en-US" sz="2000" dirty="0">
                <a:effectLst/>
                <a:latin typeface="Arial" panose="020B0604020202020204" pitchFamily="34" charset="0"/>
                <a:cs typeface="Arial" panose="020B0604020202020204" pitchFamily="34" charset="0"/>
              </a:rPr>
              <a:t>ituations where one person has taken away another person’s freedom – their freedom to control their body, their freedom to choose to refuse certain work or to stop working – so that they can be exploited. </a:t>
            </a:r>
            <a:br>
              <a:rPr lang="en-US" sz="2000" dirty="0">
                <a:effectLst/>
                <a:latin typeface="Arial" panose="020B0604020202020204" pitchFamily="34" charset="0"/>
                <a:cs typeface="Arial" panose="020B0604020202020204" pitchFamily="34" charset="0"/>
              </a:rPr>
            </a:br>
            <a:br>
              <a:rPr lang="en-US" sz="2000" dirty="0">
                <a:effectLst/>
                <a:latin typeface="Arial" panose="020B0604020202020204" pitchFamily="34" charset="0"/>
                <a:cs typeface="Arial" panose="020B0604020202020204" pitchFamily="34" charset="0"/>
              </a:rPr>
            </a:br>
            <a:r>
              <a:rPr lang="en-US" sz="2000" dirty="0">
                <a:effectLst/>
                <a:latin typeface="Arial" panose="020B0604020202020204" pitchFamily="34" charset="0"/>
                <a:cs typeface="Arial" panose="020B0604020202020204" pitchFamily="34" charset="0"/>
              </a:rPr>
              <a:t>Freedom is taken away by threats, violence, coercion, abuse of power and deception. The net result is that a person cannot refuse or leave the situation.</a:t>
            </a:r>
            <a:r>
              <a:rPr lang="en-US" sz="1400" dirty="0">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a:lnSpc>
                <a:spcPct val="90000"/>
              </a:lnSpc>
            </a:pP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48C2A9A-2D18-E85C-2806-18A25940E180}"/>
              </a:ext>
            </a:extLst>
          </p:cNvPr>
          <p:cNvSpPr txBox="1"/>
          <p:nvPr/>
        </p:nvSpPr>
        <p:spPr>
          <a:xfrm>
            <a:off x="498367" y="1568344"/>
            <a:ext cx="2582617" cy="2400657"/>
          </a:xfrm>
          <a:prstGeom prst="rect">
            <a:avLst/>
          </a:prstGeom>
          <a:noFill/>
        </p:spPr>
        <p:txBody>
          <a:bodyPr wrap="square">
            <a:spAutoFit/>
          </a:bodyPr>
          <a:lstStyle/>
          <a:p>
            <a:r>
              <a:rPr lang="en-US" sz="15000" b="1" dirty="0">
                <a:solidFill>
                  <a:schemeClr val="accent2"/>
                </a:solidFill>
                <a:effectLst/>
                <a:latin typeface="Arial Black" panose="020B0604020202020204" pitchFamily="34" charset="0"/>
                <a:cs typeface="Arial Black" panose="020B0604020202020204" pitchFamily="34" charset="0"/>
              </a:rPr>
              <a:t>“</a:t>
            </a:r>
            <a:endParaRPr lang="en-US" sz="15000" b="1" dirty="0">
              <a:solidFill>
                <a:schemeClr val="accent2"/>
              </a:solidFill>
              <a:latin typeface="Arial Black" panose="020B0604020202020204" pitchFamily="34" charset="0"/>
              <a:cs typeface="Arial Black" panose="020B0604020202020204" pitchFamily="34" charset="0"/>
            </a:endParaRPr>
          </a:p>
        </p:txBody>
      </p:sp>
      <p:sp>
        <p:nvSpPr>
          <p:cNvPr id="2" name="TextBox 1">
            <a:extLst>
              <a:ext uri="{FF2B5EF4-FFF2-40B4-BE49-F238E27FC236}">
                <a16:creationId xmlns:a16="http://schemas.microsoft.com/office/drawing/2014/main" id="{1B3D7A00-D088-0A2C-56D8-A34EBCC6AB7B}"/>
              </a:ext>
            </a:extLst>
          </p:cNvPr>
          <p:cNvSpPr txBox="1"/>
          <p:nvPr/>
        </p:nvSpPr>
        <p:spPr>
          <a:xfrm rot="10800000">
            <a:off x="7594115" y="3483244"/>
            <a:ext cx="2582617" cy="2400657"/>
          </a:xfrm>
          <a:prstGeom prst="rect">
            <a:avLst/>
          </a:prstGeom>
          <a:noFill/>
        </p:spPr>
        <p:txBody>
          <a:bodyPr wrap="square">
            <a:spAutoFit/>
          </a:bodyPr>
          <a:lstStyle/>
          <a:p>
            <a:r>
              <a:rPr lang="en-US" sz="15000" b="1" dirty="0">
                <a:solidFill>
                  <a:schemeClr val="accent2"/>
                </a:solidFill>
                <a:effectLst/>
                <a:latin typeface="Arial Black" panose="020B0604020202020204" pitchFamily="34" charset="0"/>
                <a:cs typeface="Arial Black" panose="020B0604020202020204" pitchFamily="34" charset="0"/>
              </a:rPr>
              <a:t>“</a:t>
            </a:r>
            <a:endParaRPr lang="en-US" sz="15000" b="1" dirty="0">
              <a:solidFill>
                <a:schemeClr val="accent2"/>
              </a:solidFill>
              <a:latin typeface="Arial Black" panose="020B0604020202020204" pitchFamily="34" charset="0"/>
              <a:cs typeface="Arial Black" panose="020B0604020202020204" pitchFamily="34" charset="0"/>
            </a:endParaRPr>
          </a:p>
        </p:txBody>
      </p:sp>
      <p:sp>
        <p:nvSpPr>
          <p:cNvPr id="4" name="Rectangle 3">
            <a:extLst>
              <a:ext uri="{FF2B5EF4-FFF2-40B4-BE49-F238E27FC236}">
                <a16:creationId xmlns:a16="http://schemas.microsoft.com/office/drawing/2014/main" id="{1768D77C-75A6-3F78-F65F-CF079738D915}"/>
              </a:ext>
            </a:extLst>
          </p:cNvPr>
          <p:cNvSpPr/>
          <p:nvPr/>
        </p:nvSpPr>
        <p:spPr>
          <a:xfrm>
            <a:off x="446809" y="426027"/>
            <a:ext cx="2119746" cy="15170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755B977F-C69B-EE96-CB87-BAA2A91928BB}"/>
              </a:ext>
            </a:extLst>
          </p:cNvPr>
          <p:cNvSpPr>
            <a:spLocks noGrp="1"/>
          </p:cNvSpPr>
          <p:nvPr>
            <p:ph type="title" idx="4294967295"/>
          </p:nvPr>
        </p:nvSpPr>
        <p:spPr>
          <a:xfrm>
            <a:off x="642584" y="806916"/>
            <a:ext cx="8135938" cy="380539"/>
          </a:xfrm>
          <a:prstGeom prst="rect">
            <a:avLst/>
          </a:prstGeom>
        </p:spPr>
        <p:txBody>
          <a:bodyPr/>
          <a:lstStyle/>
          <a:p>
            <a:r>
              <a:rPr lang="en-AU" sz="3400" dirty="0">
                <a:solidFill>
                  <a:schemeClr val="bg1"/>
                </a:solidFill>
              </a:rPr>
              <a:t>What is modern slavery?</a:t>
            </a:r>
          </a:p>
        </p:txBody>
      </p:sp>
      <p:sp>
        <p:nvSpPr>
          <p:cNvPr id="6" name="TextBox 5">
            <a:extLst>
              <a:ext uri="{FF2B5EF4-FFF2-40B4-BE49-F238E27FC236}">
                <a16:creationId xmlns:a16="http://schemas.microsoft.com/office/drawing/2014/main" id="{BA3B9254-F5F2-850A-3E9E-0D9F6DF4E203}"/>
              </a:ext>
            </a:extLst>
          </p:cNvPr>
          <p:cNvSpPr txBox="1"/>
          <p:nvPr/>
        </p:nvSpPr>
        <p:spPr>
          <a:xfrm>
            <a:off x="7214525" y="5906151"/>
            <a:ext cx="2582618" cy="338554"/>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Walk Free Foundation</a:t>
            </a:r>
            <a:endParaRPr lang="en-AU"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668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B977F-C69B-EE96-CB87-BAA2A91928BB}"/>
              </a:ext>
            </a:extLst>
          </p:cNvPr>
          <p:cNvSpPr>
            <a:spLocks noGrp="1"/>
          </p:cNvSpPr>
          <p:nvPr>
            <p:ph type="title"/>
          </p:nvPr>
        </p:nvSpPr>
        <p:spPr>
          <a:xfrm>
            <a:off x="694800" y="720000"/>
            <a:ext cx="9360000" cy="961200"/>
          </a:xfrm>
        </p:spPr>
        <p:txBody>
          <a:bodyPr anchor="t">
            <a:normAutofit/>
          </a:bodyPr>
          <a:lstStyle/>
          <a:p>
            <a:r>
              <a:rPr lang="en-AU" dirty="0"/>
              <a:t>What is modern slavery?</a:t>
            </a:r>
          </a:p>
        </p:txBody>
      </p:sp>
      <p:graphicFrame>
        <p:nvGraphicFramePr>
          <p:cNvPr id="6" name="Content Placeholder 1">
            <a:extLst>
              <a:ext uri="{FF2B5EF4-FFF2-40B4-BE49-F238E27FC236}">
                <a16:creationId xmlns:a16="http://schemas.microsoft.com/office/drawing/2014/main" id="{A274C4CA-BD3A-071F-BA16-AD06E739699F}"/>
              </a:ext>
            </a:extLst>
          </p:cNvPr>
          <p:cNvGraphicFramePr>
            <a:graphicFrameLocks noGrp="1"/>
          </p:cNvGraphicFramePr>
          <p:nvPr>
            <p:ph sz="quarter" idx="10"/>
            <p:extLst>
              <p:ext uri="{D42A27DB-BD31-4B8C-83A1-F6EECF244321}">
                <p14:modId xmlns:p14="http://schemas.microsoft.com/office/powerpoint/2010/main" val="3313441269"/>
              </p:ext>
            </p:extLst>
          </p:nvPr>
        </p:nvGraphicFramePr>
        <p:xfrm>
          <a:off x="695325" y="1776776"/>
          <a:ext cx="10801350" cy="42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98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Earth globe: Asia and Australia with solid fill">
            <a:extLst>
              <a:ext uri="{FF2B5EF4-FFF2-40B4-BE49-F238E27FC236}">
                <a16:creationId xmlns:a16="http://schemas.microsoft.com/office/drawing/2014/main" id="{6A124EE6-9926-3D2F-0A59-B480AD1873DB}"/>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2448749" y="3272064"/>
            <a:ext cx="914400" cy="914400"/>
          </a:xfrm>
        </p:spPr>
      </p:pic>
      <p:sp>
        <p:nvSpPr>
          <p:cNvPr id="3" name="Title 2">
            <a:extLst>
              <a:ext uri="{FF2B5EF4-FFF2-40B4-BE49-F238E27FC236}">
                <a16:creationId xmlns:a16="http://schemas.microsoft.com/office/drawing/2014/main" id="{755B977F-C69B-EE96-CB87-BAA2A91928BB}"/>
              </a:ext>
            </a:extLst>
          </p:cNvPr>
          <p:cNvSpPr>
            <a:spLocks noGrp="1"/>
          </p:cNvSpPr>
          <p:nvPr>
            <p:ph type="title"/>
          </p:nvPr>
        </p:nvSpPr>
        <p:spPr/>
        <p:txBody>
          <a:bodyPr/>
          <a:lstStyle/>
          <a:p>
            <a:r>
              <a:rPr lang="en-AU" dirty="0"/>
              <a:t>Modern slavery in a global context </a:t>
            </a:r>
          </a:p>
        </p:txBody>
      </p:sp>
      <p:sp>
        <p:nvSpPr>
          <p:cNvPr id="11" name="TextBox 10">
            <a:extLst>
              <a:ext uri="{FF2B5EF4-FFF2-40B4-BE49-F238E27FC236}">
                <a16:creationId xmlns:a16="http://schemas.microsoft.com/office/drawing/2014/main" id="{1ECB1816-38DC-CA0B-0D59-00E7E5EAFBC8}"/>
              </a:ext>
            </a:extLst>
          </p:cNvPr>
          <p:cNvSpPr txBox="1"/>
          <p:nvPr/>
        </p:nvSpPr>
        <p:spPr>
          <a:xfrm>
            <a:off x="3879120" y="1756715"/>
            <a:ext cx="5906129" cy="923330"/>
          </a:xfrm>
          <a:prstGeom prst="rect">
            <a:avLst/>
          </a:prstGeom>
          <a:noFill/>
        </p:spPr>
        <p:txBody>
          <a:bodyPr wrap="square" rtlCol="0">
            <a:spAutoFit/>
          </a:bodyPr>
          <a:lstStyle/>
          <a:p>
            <a:r>
              <a:rPr lang="en-AU" dirty="0"/>
              <a:t>Globally there are </a:t>
            </a:r>
            <a:r>
              <a:rPr lang="en-AU" b="1" dirty="0"/>
              <a:t>49.6 million people </a:t>
            </a:r>
            <a:r>
              <a:rPr lang="en-AU" dirty="0"/>
              <a:t>in conditions of modern slavery, </a:t>
            </a:r>
            <a:r>
              <a:rPr lang="en-AU" b="1" dirty="0"/>
              <a:t>27.6 million </a:t>
            </a:r>
            <a:r>
              <a:rPr lang="en-AU" dirty="0"/>
              <a:t>of which are in forced labour (2021).</a:t>
            </a:r>
          </a:p>
        </p:txBody>
      </p:sp>
      <p:pic>
        <p:nvPicPr>
          <p:cNvPr id="13" name="Graphic 12" descr="Globe outline">
            <a:extLst>
              <a:ext uri="{FF2B5EF4-FFF2-40B4-BE49-F238E27FC236}">
                <a16:creationId xmlns:a16="http://schemas.microsoft.com/office/drawing/2014/main" id="{6976F500-7E12-5F74-4E67-E9EACA067B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1747" y="1756715"/>
            <a:ext cx="1026626" cy="1026626"/>
          </a:xfrm>
          <a:prstGeom prst="rect">
            <a:avLst/>
          </a:prstGeom>
        </p:spPr>
      </p:pic>
      <p:sp>
        <p:nvSpPr>
          <p:cNvPr id="14" name="TextBox 13">
            <a:extLst>
              <a:ext uri="{FF2B5EF4-FFF2-40B4-BE49-F238E27FC236}">
                <a16:creationId xmlns:a16="http://schemas.microsoft.com/office/drawing/2014/main" id="{52CAB59F-1A26-A4DE-CFCE-5020F356F7FE}"/>
              </a:ext>
            </a:extLst>
          </p:cNvPr>
          <p:cNvSpPr txBox="1"/>
          <p:nvPr/>
        </p:nvSpPr>
        <p:spPr>
          <a:xfrm>
            <a:off x="3879120" y="3191333"/>
            <a:ext cx="5906129" cy="923330"/>
          </a:xfrm>
          <a:prstGeom prst="rect">
            <a:avLst/>
          </a:prstGeom>
          <a:noFill/>
        </p:spPr>
        <p:txBody>
          <a:bodyPr wrap="square" rtlCol="0">
            <a:spAutoFit/>
          </a:bodyPr>
          <a:lstStyle/>
          <a:p>
            <a:r>
              <a:rPr lang="en-AU" dirty="0"/>
              <a:t>There are </a:t>
            </a:r>
            <a:r>
              <a:rPr lang="en-AU" b="1" dirty="0"/>
              <a:t>15.1 million </a:t>
            </a:r>
            <a:r>
              <a:rPr lang="en-AU" dirty="0"/>
              <a:t>people in forced labour in the </a:t>
            </a:r>
            <a:r>
              <a:rPr lang="en-AU" b="1" dirty="0"/>
              <a:t>Asia Pacific region</a:t>
            </a:r>
            <a:r>
              <a:rPr lang="en-AU" dirty="0"/>
              <a:t>, representing 55% of the global total (2021).</a:t>
            </a:r>
          </a:p>
        </p:txBody>
      </p:sp>
      <p:pic>
        <p:nvPicPr>
          <p:cNvPr id="18" name="Graphic 17" descr="Construction worker female outline">
            <a:extLst>
              <a:ext uri="{FF2B5EF4-FFF2-40B4-BE49-F238E27FC236}">
                <a16:creationId xmlns:a16="http://schemas.microsoft.com/office/drawing/2014/main" id="{9DF67B61-EA1C-A149-7869-AECC24BEE6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5060" y="5145890"/>
            <a:ext cx="717102" cy="717102"/>
          </a:xfrm>
          <a:prstGeom prst="rect">
            <a:avLst/>
          </a:prstGeom>
        </p:spPr>
      </p:pic>
      <p:pic>
        <p:nvPicPr>
          <p:cNvPr id="20" name="Graphic 19" descr="Factory outline">
            <a:extLst>
              <a:ext uri="{FF2B5EF4-FFF2-40B4-BE49-F238E27FC236}">
                <a16:creationId xmlns:a16="http://schemas.microsoft.com/office/drawing/2014/main" id="{9515C42B-2BF6-5990-4C5A-A7120CC17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3499" y="5145890"/>
            <a:ext cx="717102" cy="717102"/>
          </a:xfrm>
          <a:prstGeom prst="rect">
            <a:avLst/>
          </a:prstGeom>
        </p:spPr>
      </p:pic>
      <p:pic>
        <p:nvPicPr>
          <p:cNvPr id="22" name="Graphic 21" descr="Farmer male outline">
            <a:extLst>
              <a:ext uri="{FF2B5EF4-FFF2-40B4-BE49-F238E27FC236}">
                <a16:creationId xmlns:a16="http://schemas.microsoft.com/office/drawing/2014/main" id="{92CDD4B2-3CF8-AAA7-C2F1-435C9076C5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0280" y="4446633"/>
            <a:ext cx="717102" cy="717102"/>
          </a:xfrm>
          <a:prstGeom prst="rect">
            <a:avLst/>
          </a:prstGeom>
        </p:spPr>
      </p:pic>
      <p:pic>
        <p:nvPicPr>
          <p:cNvPr id="24" name="Graphic 23" descr="Waiter female outline">
            <a:extLst>
              <a:ext uri="{FF2B5EF4-FFF2-40B4-BE49-F238E27FC236}">
                <a16:creationId xmlns:a16="http://schemas.microsoft.com/office/drawing/2014/main" id="{DF212E17-B87F-FCDA-AAC1-87CFFAE5AB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76669" y="4428788"/>
            <a:ext cx="717102" cy="717102"/>
          </a:xfrm>
          <a:prstGeom prst="rect">
            <a:avLst/>
          </a:prstGeom>
        </p:spPr>
      </p:pic>
      <p:sp>
        <p:nvSpPr>
          <p:cNvPr id="25" name="TextBox 24">
            <a:extLst>
              <a:ext uri="{FF2B5EF4-FFF2-40B4-BE49-F238E27FC236}">
                <a16:creationId xmlns:a16="http://schemas.microsoft.com/office/drawing/2014/main" id="{4E7115EE-E83A-353E-E43E-46D6C43069FA}"/>
              </a:ext>
            </a:extLst>
          </p:cNvPr>
          <p:cNvSpPr txBox="1"/>
          <p:nvPr/>
        </p:nvSpPr>
        <p:spPr>
          <a:xfrm>
            <a:off x="3907950" y="4702070"/>
            <a:ext cx="5877299" cy="923330"/>
          </a:xfrm>
          <a:prstGeom prst="rect">
            <a:avLst/>
          </a:prstGeom>
          <a:noFill/>
        </p:spPr>
        <p:txBody>
          <a:bodyPr wrap="square" rtlCol="0">
            <a:spAutoFit/>
          </a:bodyPr>
          <a:lstStyle/>
          <a:p>
            <a:r>
              <a:rPr lang="en-AU" dirty="0"/>
              <a:t>Force labour most commonly occurring in services; agriculture; manufacturing; construction; and mining and quarrying industries.</a:t>
            </a:r>
          </a:p>
        </p:txBody>
      </p:sp>
      <p:sp>
        <p:nvSpPr>
          <p:cNvPr id="26" name="TextBox 25">
            <a:extLst>
              <a:ext uri="{FF2B5EF4-FFF2-40B4-BE49-F238E27FC236}">
                <a16:creationId xmlns:a16="http://schemas.microsoft.com/office/drawing/2014/main" id="{31276027-BC67-7A7E-D96F-EF707972EE9B}"/>
              </a:ext>
            </a:extLst>
          </p:cNvPr>
          <p:cNvSpPr txBox="1"/>
          <p:nvPr/>
        </p:nvSpPr>
        <p:spPr>
          <a:xfrm>
            <a:off x="568035" y="6347641"/>
            <a:ext cx="7220607" cy="276999"/>
          </a:xfrm>
          <a:prstGeom prst="rect">
            <a:avLst/>
          </a:prstGeom>
          <a:noFill/>
        </p:spPr>
        <p:txBody>
          <a:bodyPr wrap="square" rtlCol="0">
            <a:spAutoFit/>
          </a:bodyPr>
          <a:lstStyle/>
          <a:p>
            <a:r>
              <a:rPr lang="en-AU" sz="1200" dirty="0"/>
              <a:t>Source: </a:t>
            </a:r>
            <a:r>
              <a:rPr lang="en-AU" sz="1200" dirty="0">
                <a:hlinkClick r:id="rId15"/>
              </a:rPr>
              <a:t>Walk Free, Global Estimates of Modern Slavery: Forced Labour and Forced Marriage, 2021</a:t>
            </a:r>
            <a:endParaRPr lang="en-AU" sz="1200" dirty="0"/>
          </a:p>
        </p:txBody>
      </p:sp>
    </p:spTree>
    <p:extLst>
      <p:ext uri="{BB962C8B-B14F-4D97-AF65-F5344CB8AC3E}">
        <p14:creationId xmlns:p14="http://schemas.microsoft.com/office/powerpoint/2010/main" val="17688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FE13B4-99C7-5224-0924-83C51CEDF875}"/>
              </a:ext>
            </a:extLst>
          </p:cNvPr>
          <p:cNvSpPr>
            <a:spLocks noGrp="1"/>
          </p:cNvSpPr>
          <p:nvPr>
            <p:ph type="body" sz="quarter" idx="10"/>
          </p:nvPr>
        </p:nvSpPr>
        <p:spPr/>
        <p:txBody>
          <a:bodyPr/>
          <a:lstStyle/>
          <a:p>
            <a:r>
              <a:rPr lang="en-US" sz="2400" dirty="0">
                <a:solidFill>
                  <a:schemeClr val="tx2"/>
                </a:solidFill>
                <a:latin typeface="Arial" panose="020B0604020202020204" pitchFamily="34" charset="0"/>
                <a:cs typeface="Arial" panose="020B0604020202020204" pitchFamily="34" charset="0"/>
              </a:rPr>
              <a:t>Forced </a:t>
            </a:r>
            <a:r>
              <a:rPr lang="en-US" sz="2400" dirty="0" err="1">
                <a:solidFill>
                  <a:schemeClr val="tx2"/>
                </a:solidFill>
                <a:latin typeface="Arial" panose="020B0604020202020204" pitchFamily="34" charset="0"/>
                <a:cs typeface="Arial" panose="020B0604020202020204" pitchFamily="34" charset="0"/>
              </a:rPr>
              <a:t>labour</a:t>
            </a:r>
            <a:r>
              <a:rPr lang="en-US" sz="2400" dirty="0">
                <a:solidFill>
                  <a:schemeClr val="tx2"/>
                </a:solidFill>
                <a:latin typeface="Arial" panose="020B0604020202020204" pitchFamily="34" charset="0"/>
                <a:cs typeface="Arial" panose="020B0604020202020204" pitchFamily="34" charset="0"/>
              </a:rPr>
              <a:t> occurs at the most extreme end of a spectrum that ranges from decent work to serious criminal exploitation.</a:t>
            </a:r>
          </a:p>
          <a:p>
            <a:endParaRPr lang="en-AU" dirty="0"/>
          </a:p>
        </p:txBody>
      </p:sp>
      <p:sp>
        <p:nvSpPr>
          <p:cNvPr id="2" name="Title 2">
            <a:extLst>
              <a:ext uri="{FF2B5EF4-FFF2-40B4-BE49-F238E27FC236}">
                <a16:creationId xmlns:a16="http://schemas.microsoft.com/office/drawing/2014/main" id="{2206E699-62AB-DBD8-0654-508294B8E36C}"/>
              </a:ext>
            </a:extLst>
          </p:cNvPr>
          <p:cNvSpPr>
            <a:spLocks noGrp="1"/>
          </p:cNvSpPr>
          <p:nvPr>
            <p:ph type="title"/>
          </p:nvPr>
        </p:nvSpPr>
        <p:spPr/>
        <p:txBody>
          <a:bodyPr/>
          <a:lstStyle/>
          <a:p>
            <a:r>
              <a:rPr lang="en-AU" dirty="0"/>
              <a:t>When does forced labour occur?</a:t>
            </a:r>
          </a:p>
        </p:txBody>
      </p:sp>
      <p:sp>
        <p:nvSpPr>
          <p:cNvPr id="3" name="Text Placeholder 6">
            <a:extLst>
              <a:ext uri="{FF2B5EF4-FFF2-40B4-BE49-F238E27FC236}">
                <a16:creationId xmlns:a16="http://schemas.microsoft.com/office/drawing/2014/main" id="{A3D4C75E-00C6-43AF-CFEE-F9A1758D176C}"/>
              </a:ext>
            </a:extLst>
          </p:cNvPr>
          <p:cNvSpPr txBox="1">
            <a:spLocks/>
          </p:cNvSpPr>
          <p:nvPr/>
        </p:nvSpPr>
        <p:spPr>
          <a:xfrm>
            <a:off x="614120" y="1241221"/>
            <a:ext cx="7204670" cy="510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solidFill>
                <a:schemeClr val="tx2"/>
              </a:solidFill>
              <a:latin typeface="Arial" panose="020B0604020202020204" pitchFamily="34" charset="0"/>
              <a:cs typeface="Arial" panose="020B0604020202020204" pitchFamily="34" charset="0"/>
            </a:endParaRPr>
          </a:p>
        </p:txBody>
      </p:sp>
      <p:sp>
        <p:nvSpPr>
          <p:cNvPr id="5" name="Text Placeholder 6">
            <a:extLst>
              <a:ext uri="{FF2B5EF4-FFF2-40B4-BE49-F238E27FC236}">
                <a16:creationId xmlns:a16="http://schemas.microsoft.com/office/drawing/2014/main" id="{82CA5769-38E1-C8BC-84E1-1774A1B54979}"/>
              </a:ext>
            </a:extLst>
          </p:cNvPr>
          <p:cNvSpPr txBox="1">
            <a:spLocks/>
          </p:cNvSpPr>
          <p:nvPr/>
        </p:nvSpPr>
        <p:spPr>
          <a:xfrm>
            <a:off x="4145280" y="3560161"/>
            <a:ext cx="8199767" cy="1232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Clr>
                <a:srgbClr val="FFC000"/>
              </a:buClr>
            </a:pPr>
            <a:r>
              <a:rPr lang="en-US" sz="1600" dirty="0">
                <a:solidFill>
                  <a:schemeClr val="tx2"/>
                </a:solidFill>
                <a:latin typeface="Arial" panose="020B0604020202020204" pitchFamily="34" charset="0"/>
                <a:cs typeface="Arial" panose="020B0604020202020204" pitchFamily="34" charset="0"/>
              </a:rPr>
              <a:t>Worker can refuse or cease work but doing so may lead to detriment</a:t>
            </a:r>
          </a:p>
          <a:p>
            <a:pPr>
              <a:lnSpc>
                <a:spcPct val="80000"/>
              </a:lnSpc>
              <a:buClr>
                <a:srgbClr val="FFC000"/>
              </a:buClr>
            </a:pPr>
            <a:r>
              <a:rPr lang="en-US" sz="1600" dirty="0">
                <a:solidFill>
                  <a:schemeClr val="tx2"/>
                </a:solidFill>
                <a:latin typeface="Arial" panose="020B0604020202020204" pitchFamily="34" charset="0"/>
                <a:cs typeface="Arial" panose="020B0604020202020204" pitchFamily="34" charset="0"/>
              </a:rPr>
              <a:t>Worker is not paid fairly and does not receive some or all entitlements</a:t>
            </a:r>
          </a:p>
          <a:p>
            <a:pPr>
              <a:lnSpc>
                <a:spcPct val="80000"/>
              </a:lnSpc>
              <a:buClr>
                <a:srgbClr val="FFC000"/>
              </a:buClr>
            </a:pPr>
            <a:r>
              <a:rPr lang="en-US" sz="1600" dirty="0">
                <a:solidFill>
                  <a:schemeClr val="tx2"/>
                </a:solidFill>
                <a:latin typeface="Arial" panose="020B0604020202020204" pitchFamily="34" charset="0"/>
                <a:cs typeface="Arial" panose="020B0604020202020204" pitchFamily="34" charset="0"/>
              </a:rPr>
              <a:t>Worker may be required to work excessive hours</a:t>
            </a:r>
          </a:p>
          <a:p>
            <a:pPr>
              <a:lnSpc>
                <a:spcPct val="80000"/>
              </a:lnSpc>
              <a:buClr>
                <a:srgbClr val="FFC000"/>
              </a:buClr>
            </a:pPr>
            <a:r>
              <a:rPr lang="en-US" sz="1600" dirty="0">
                <a:solidFill>
                  <a:schemeClr val="tx2"/>
                </a:solidFill>
                <a:latin typeface="Arial" panose="020B0604020202020204" pitchFamily="34" charset="0"/>
                <a:cs typeface="Arial" panose="020B0604020202020204" pitchFamily="34" charset="0"/>
              </a:rPr>
              <a:t>Workplace is unsafe</a:t>
            </a:r>
          </a:p>
        </p:txBody>
      </p:sp>
      <p:sp>
        <p:nvSpPr>
          <p:cNvPr id="6" name="Text Placeholder 6">
            <a:extLst>
              <a:ext uri="{FF2B5EF4-FFF2-40B4-BE49-F238E27FC236}">
                <a16:creationId xmlns:a16="http://schemas.microsoft.com/office/drawing/2014/main" id="{F2295F88-8411-95DB-7195-68ABE431064A}"/>
              </a:ext>
            </a:extLst>
          </p:cNvPr>
          <p:cNvSpPr txBox="1">
            <a:spLocks/>
          </p:cNvSpPr>
          <p:nvPr/>
        </p:nvSpPr>
        <p:spPr>
          <a:xfrm>
            <a:off x="1789567" y="3482851"/>
            <a:ext cx="2731688" cy="1079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00"/>
              </a:spcBef>
              <a:spcAft>
                <a:spcPts val="700"/>
              </a:spcAft>
              <a:buNone/>
            </a:pPr>
            <a:r>
              <a:rPr lang="en-US" sz="2200" b="1" dirty="0">
                <a:solidFill>
                  <a:srgbClr val="FFC000"/>
                </a:solidFill>
                <a:latin typeface="Arial" panose="020B0604020202020204" pitchFamily="34" charset="0"/>
                <a:cs typeface="Arial" panose="020B0604020202020204" pitchFamily="34" charset="0"/>
              </a:rPr>
              <a:t>Dangerous or </a:t>
            </a:r>
            <a:br>
              <a:rPr lang="en-US" sz="2200" b="1" dirty="0">
                <a:solidFill>
                  <a:srgbClr val="FFC000"/>
                </a:solidFill>
                <a:latin typeface="Arial" panose="020B0604020202020204" pitchFamily="34" charset="0"/>
                <a:cs typeface="Arial" panose="020B0604020202020204" pitchFamily="34" charset="0"/>
              </a:rPr>
            </a:br>
            <a:r>
              <a:rPr lang="en-US" sz="2200" b="1" dirty="0">
                <a:solidFill>
                  <a:srgbClr val="FFC000"/>
                </a:solidFill>
                <a:latin typeface="Arial" panose="020B0604020202020204" pitchFamily="34" charset="0"/>
                <a:cs typeface="Arial" panose="020B0604020202020204" pitchFamily="34" charset="0"/>
              </a:rPr>
              <a:t>sub standard </a:t>
            </a:r>
            <a:br>
              <a:rPr lang="en-US" sz="2200" b="1" dirty="0">
                <a:solidFill>
                  <a:srgbClr val="FFC000"/>
                </a:solidFill>
                <a:latin typeface="Arial" panose="020B0604020202020204" pitchFamily="34" charset="0"/>
                <a:cs typeface="Arial" panose="020B0604020202020204" pitchFamily="34" charset="0"/>
              </a:rPr>
            </a:br>
            <a:r>
              <a:rPr lang="en-US" sz="2200" b="1" dirty="0">
                <a:solidFill>
                  <a:srgbClr val="FFC000"/>
                </a:solidFill>
                <a:latin typeface="Arial" panose="020B0604020202020204" pitchFamily="34" charset="0"/>
                <a:cs typeface="Arial" panose="020B0604020202020204" pitchFamily="34" charset="0"/>
              </a:rPr>
              <a:t>working conditions</a:t>
            </a:r>
          </a:p>
        </p:txBody>
      </p:sp>
      <p:sp>
        <p:nvSpPr>
          <p:cNvPr id="7" name="Text Placeholder 6">
            <a:extLst>
              <a:ext uri="{FF2B5EF4-FFF2-40B4-BE49-F238E27FC236}">
                <a16:creationId xmlns:a16="http://schemas.microsoft.com/office/drawing/2014/main" id="{A8BD1332-B1A7-AFA9-CC00-BC938846DA89}"/>
              </a:ext>
            </a:extLst>
          </p:cNvPr>
          <p:cNvSpPr txBox="1">
            <a:spLocks/>
          </p:cNvSpPr>
          <p:nvPr/>
        </p:nvSpPr>
        <p:spPr>
          <a:xfrm>
            <a:off x="1789567" y="5288677"/>
            <a:ext cx="2320760" cy="380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accent2"/>
                </a:solidFill>
                <a:latin typeface="Arial" panose="020B0604020202020204" pitchFamily="34" charset="0"/>
                <a:cs typeface="Arial" panose="020B0604020202020204" pitchFamily="34" charset="0"/>
              </a:rPr>
              <a:t>Decent work</a:t>
            </a:r>
          </a:p>
        </p:txBody>
      </p:sp>
      <p:sp>
        <p:nvSpPr>
          <p:cNvPr id="8" name="Text Placeholder 6">
            <a:extLst>
              <a:ext uri="{FF2B5EF4-FFF2-40B4-BE49-F238E27FC236}">
                <a16:creationId xmlns:a16="http://schemas.microsoft.com/office/drawing/2014/main" id="{669121C6-B052-7514-5A8D-25A4A76DD237}"/>
              </a:ext>
            </a:extLst>
          </p:cNvPr>
          <p:cNvSpPr txBox="1">
            <a:spLocks/>
          </p:cNvSpPr>
          <p:nvPr/>
        </p:nvSpPr>
        <p:spPr>
          <a:xfrm>
            <a:off x="1789567" y="2703197"/>
            <a:ext cx="2483115" cy="380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C00000"/>
                </a:solidFill>
                <a:latin typeface="Arial" panose="020B0604020202020204" pitchFamily="34" charset="0"/>
                <a:cs typeface="Arial" panose="020B0604020202020204" pitchFamily="34" charset="0"/>
              </a:rPr>
              <a:t>Forced </a:t>
            </a:r>
            <a:r>
              <a:rPr lang="en-US" sz="2200" b="1" dirty="0" err="1">
                <a:solidFill>
                  <a:srgbClr val="C00000"/>
                </a:solidFill>
                <a:latin typeface="Arial" panose="020B0604020202020204" pitchFamily="34" charset="0"/>
                <a:cs typeface="Arial" panose="020B0604020202020204" pitchFamily="34" charset="0"/>
              </a:rPr>
              <a:t>labour</a:t>
            </a:r>
            <a:endParaRPr lang="en-US" sz="2200" b="1" dirty="0">
              <a:solidFill>
                <a:srgbClr val="C00000"/>
              </a:solidFill>
              <a:latin typeface="Arial" panose="020B0604020202020204" pitchFamily="34" charset="0"/>
              <a:cs typeface="Arial" panose="020B0604020202020204" pitchFamily="34" charset="0"/>
            </a:endParaRPr>
          </a:p>
        </p:txBody>
      </p:sp>
      <p:sp>
        <p:nvSpPr>
          <p:cNvPr id="9" name="Text Placeholder 6">
            <a:extLst>
              <a:ext uri="{FF2B5EF4-FFF2-40B4-BE49-F238E27FC236}">
                <a16:creationId xmlns:a16="http://schemas.microsoft.com/office/drawing/2014/main" id="{CC591BB6-54DF-A165-95CD-816440232442}"/>
              </a:ext>
            </a:extLst>
          </p:cNvPr>
          <p:cNvSpPr txBox="1">
            <a:spLocks/>
          </p:cNvSpPr>
          <p:nvPr/>
        </p:nvSpPr>
        <p:spPr>
          <a:xfrm>
            <a:off x="4145280" y="2653530"/>
            <a:ext cx="7540390" cy="5091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Clr>
                <a:srgbClr val="C00000"/>
              </a:buClr>
            </a:pPr>
            <a:r>
              <a:rPr lang="en-US" sz="1600" dirty="0">
                <a:solidFill>
                  <a:schemeClr val="tx2"/>
                </a:solidFill>
                <a:latin typeface="Arial" panose="020B0604020202020204" pitchFamily="34" charset="0"/>
                <a:cs typeface="Arial" panose="020B0604020202020204" pitchFamily="34" charset="0"/>
              </a:rPr>
              <a:t>Worker cannot refuse or cease work because of coercion, threats or deception</a:t>
            </a:r>
          </a:p>
          <a:p>
            <a:pPr>
              <a:lnSpc>
                <a:spcPct val="80000"/>
              </a:lnSpc>
              <a:buClr>
                <a:srgbClr val="C00000"/>
              </a:buClr>
            </a:pPr>
            <a:r>
              <a:rPr lang="en-US" sz="1600" dirty="0">
                <a:solidFill>
                  <a:schemeClr val="tx2"/>
                </a:solidFill>
                <a:latin typeface="Arial" panose="020B0604020202020204" pitchFamily="34" charset="0"/>
                <a:cs typeface="Arial" panose="020B0604020202020204" pitchFamily="34" charset="0"/>
              </a:rPr>
              <a:t>Worker may also be deprived of personal freedom</a:t>
            </a:r>
          </a:p>
        </p:txBody>
      </p:sp>
      <p:sp>
        <p:nvSpPr>
          <p:cNvPr id="10" name="Text Placeholder 6">
            <a:extLst>
              <a:ext uri="{FF2B5EF4-FFF2-40B4-BE49-F238E27FC236}">
                <a16:creationId xmlns:a16="http://schemas.microsoft.com/office/drawing/2014/main" id="{E9560E1C-B0C6-9C49-F1E5-5D4116625DA8}"/>
              </a:ext>
            </a:extLst>
          </p:cNvPr>
          <p:cNvSpPr txBox="1">
            <a:spLocks/>
          </p:cNvSpPr>
          <p:nvPr/>
        </p:nvSpPr>
        <p:spPr>
          <a:xfrm>
            <a:off x="4145280" y="5022803"/>
            <a:ext cx="5809126" cy="1232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Clr>
                <a:schemeClr val="accent2"/>
              </a:buClr>
            </a:pPr>
            <a:r>
              <a:rPr lang="en-US" sz="1600" dirty="0">
                <a:solidFill>
                  <a:schemeClr val="tx2"/>
                </a:solidFill>
                <a:latin typeface="Arial" panose="020B0604020202020204" pitchFamily="34" charset="0"/>
                <a:cs typeface="Arial" panose="020B0604020202020204" pitchFamily="34" charset="0"/>
              </a:rPr>
              <a:t>Worker’s rights respected</a:t>
            </a:r>
          </a:p>
          <a:p>
            <a:pPr>
              <a:lnSpc>
                <a:spcPct val="80000"/>
              </a:lnSpc>
              <a:buClr>
                <a:schemeClr val="accent2"/>
              </a:buClr>
            </a:pPr>
            <a:r>
              <a:rPr lang="en-US" sz="1600" dirty="0">
                <a:solidFill>
                  <a:schemeClr val="tx2"/>
                </a:solidFill>
                <a:latin typeface="Arial" panose="020B0604020202020204" pitchFamily="34" charset="0"/>
                <a:cs typeface="Arial" panose="020B0604020202020204" pitchFamily="34" charset="0"/>
              </a:rPr>
              <a:t>Worker free to refuse or cease work</a:t>
            </a:r>
          </a:p>
          <a:p>
            <a:pPr>
              <a:lnSpc>
                <a:spcPct val="80000"/>
              </a:lnSpc>
              <a:buClr>
                <a:schemeClr val="accent2"/>
              </a:buClr>
            </a:pPr>
            <a:r>
              <a:rPr lang="en-US" sz="1600" dirty="0">
                <a:solidFill>
                  <a:schemeClr val="tx2"/>
                </a:solidFill>
                <a:latin typeface="Arial" panose="020B0604020202020204" pitchFamily="34" charset="0"/>
                <a:cs typeface="Arial" panose="020B0604020202020204" pitchFamily="34" charset="0"/>
              </a:rPr>
              <a:t>Worker paid fairly (at least minimum wage)</a:t>
            </a:r>
          </a:p>
          <a:p>
            <a:pPr>
              <a:lnSpc>
                <a:spcPct val="80000"/>
              </a:lnSpc>
              <a:buClr>
                <a:schemeClr val="accent2"/>
              </a:buClr>
            </a:pPr>
            <a:r>
              <a:rPr lang="en-US" sz="1600" dirty="0">
                <a:solidFill>
                  <a:schemeClr val="tx2"/>
                </a:solidFill>
                <a:latin typeface="Arial" panose="020B0604020202020204" pitchFamily="34" charset="0"/>
                <a:cs typeface="Arial" panose="020B0604020202020204" pitchFamily="34" charset="0"/>
              </a:rPr>
              <a:t>Workplace is safe</a:t>
            </a:r>
          </a:p>
        </p:txBody>
      </p:sp>
      <p:sp>
        <p:nvSpPr>
          <p:cNvPr id="13" name="Arrow: Up-Down 12">
            <a:extLst>
              <a:ext uri="{FF2B5EF4-FFF2-40B4-BE49-F238E27FC236}">
                <a16:creationId xmlns:a16="http://schemas.microsoft.com/office/drawing/2014/main" id="{16E0AB4D-F297-7258-FBA4-9FC150373D77}"/>
              </a:ext>
            </a:extLst>
          </p:cNvPr>
          <p:cNvSpPr/>
          <p:nvPr/>
        </p:nvSpPr>
        <p:spPr>
          <a:xfrm>
            <a:off x="1147646" y="2512591"/>
            <a:ext cx="500954" cy="3743143"/>
          </a:xfrm>
          <a:prstGeom prst="upDownArrow">
            <a:avLst/>
          </a:prstGeom>
          <a:gradFill>
            <a:gsLst>
              <a:gs pos="0">
                <a:srgbClr val="FF0000"/>
              </a:gs>
              <a:gs pos="0">
                <a:srgbClr val="FF0000"/>
              </a:gs>
              <a:gs pos="50000">
                <a:srgbClr val="FFC000"/>
              </a:gs>
              <a:gs pos="100000">
                <a:srgbClr val="00B050"/>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68101128"/>
      </p:ext>
    </p:extLst>
  </p:cSld>
  <p:clrMapOvr>
    <a:masterClrMapping/>
  </p:clrMapOvr>
</p:sld>
</file>

<file path=ppt/theme/theme1.xml><?xml version="1.0" encoding="utf-8"?>
<a:theme xmlns:a="http://schemas.openxmlformats.org/drawingml/2006/main" name="Presentation guide">
  <a:themeElements>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4_Fortescue_PPT TEMPLATE_100-TE-AD-0038_2  -  Read-Only" id="{ABE323A3-2FCD-492B-8DED-1590000204CB}" vid="{0032D771-D4FA-4F55-A630-62DE194C31FA}"/>
    </a:ext>
  </a:extLst>
</a:theme>
</file>

<file path=ppt/theme/theme2.xml><?xml version="1.0" encoding="utf-8"?>
<a:theme xmlns:a="http://schemas.openxmlformats.org/drawingml/2006/main" name="Covers">
  <a:themeElements>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4_Fortescue_PPT TEMPLATE_100-TE-AD-0038_2  -  Read-Only" id="{ABE323A3-2FCD-492B-8DED-1590000204CB}" vid="{D27C8363-9215-4E01-B39C-15BEEE9EF3F5}"/>
    </a:ext>
  </a:extLst>
</a:theme>
</file>

<file path=ppt/theme/theme3.xml><?xml version="1.0" encoding="utf-8"?>
<a:theme xmlns:a="http://schemas.openxmlformats.org/drawingml/2006/main" name="Dividers">
  <a:themeElements>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4_Fortescue_PPT TEMPLATE_100-TE-AD-0038_2  -  Read-Only" id="{ABE323A3-2FCD-492B-8DED-1590000204CB}" vid="{3CB3DF11-7954-44AD-B463-2937AB5E3B8A}"/>
    </a:ext>
  </a:extLst>
</a:theme>
</file>

<file path=ppt/theme/theme4.xml><?xml version="1.0" encoding="utf-8"?>
<a:theme xmlns:a="http://schemas.openxmlformats.org/drawingml/2006/main" name="General">
  <a:themeElements>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4_Fortescue_PPT TEMPLATE_100-TE-AD-0038_2  -  Read-Only" id="{ABE323A3-2FCD-492B-8DED-1590000204CB}" vid="{E3B4A727-CC3E-4E3B-982B-392815A6F452}"/>
    </a:ext>
  </a:extLst>
</a:theme>
</file>

<file path=ppt/theme/theme5.xml><?xml version="1.0" encoding="utf-8"?>
<a:theme xmlns:a="http://schemas.openxmlformats.org/drawingml/2006/main" name="Short text and statistics">
  <a:themeElements>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4_Fortescue_PPT TEMPLATE_100-TE-AD-0038_2  -  Read-Only" id="{ABE323A3-2FCD-492B-8DED-1590000204CB}" vid="{53CEF7A4-8628-47B1-A74C-CCA70AE657D4}"/>
    </a:ext>
  </a:extLst>
</a:theme>
</file>

<file path=ppt/theme/theme6.xml><?xml version="1.0" encoding="utf-8"?>
<a:theme xmlns:a="http://schemas.openxmlformats.org/drawingml/2006/main" name="Safety">
  <a:themeElements>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4_Fortescue_PPT TEMPLATE_100-TE-AD-0038_2  -  Read-Only" id="{ABE323A3-2FCD-492B-8DED-1590000204CB}" vid="{2ED37DA3-E084-41D3-89BE-415B182DD3C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themeOverride>
</file>

<file path=ppt/theme/themeOverride2.xml><?xml version="1.0" encoding="utf-8"?>
<a:themeOverride xmlns:a="http://schemas.openxmlformats.org/drawingml/2006/main">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themeOverride>
</file>

<file path=ppt/theme/themeOverride3.xml><?xml version="1.0" encoding="utf-8"?>
<a:themeOverride xmlns:a="http://schemas.openxmlformats.org/drawingml/2006/main">
  <a:clrScheme name="NEW - FORTESCUE">
    <a:dk1>
      <a:srgbClr val="000000"/>
    </a:dk1>
    <a:lt1>
      <a:srgbClr val="FFFFFF"/>
    </a:lt1>
    <a:dk2>
      <a:srgbClr val="001D44"/>
    </a:dk2>
    <a:lt2>
      <a:srgbClr val="E7E6E6"/>
    </a:lt2>
    <a:accent1>
      <a:srgbClr val="001D44"/>
    </a:accent1>
    <a:accent2>
      <a:srgbClr val="00FF00"/>
    </a:accent2>
    <a:accent3>
      <a:srgbClr val="0CB949"/>
    </a:accent3>
    <a:accent4>
      <a:srgbClr val="00CDE1"/>
    </a:accent4>
    <a:accent5>
      <a:srgbClr val="0F59D3"/>
    </a:accent5>
    <a:accent6>
      <a:srgbClr val="969696"/>
    </a:accent6>
    <a:hlink>
      <a:srgbClr val="001D44"/>
    </a:hlink>
    <a:folHlink>
      <a:srgbClr val="001D44"/>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BD33FE6-59C2-514D-90BA-362BBE04BB58}">
  <we:reference id="fd624fb9-2cff-43d6-a4a7-5636de2a5b64" version="1.5.0.0" store="EXCatalog" storeType="EXCatalog"/>
  <we:alternateReferences>
    <we:reference id="WA200001766" version="1.5.0.0" store="en-AU" storeType="OMEX"/>
  </we:alternateReferences>
  <we:properties>
    <we:property name="CantoAssets" value="&quot;[{\&quot;scheme\&quot;:\&quot;image\&quot;,\&quot;id\&quot;:\&quot;n6sditd9gp67l8kujunfi1ii1t\&quot;,\&quot;tenant\&quot;:\&quot;fortescue.canto.global\&quot;,\&quot;time\&quot;:\&quot;20220629151416000\&quot;,\&quot;name\&quot;:\&quot;FMG-220616-Solomon-2300.jpg\&quot;,\&quot;addedby\&quot;:\&quot;test\&quot;},{\&quot;scheme\&quot;:\&quot;image\&quot;,\&quot;id\&quot;:\&quot;69d26uchq14ajejd2vii0cni3p\&quot;,\&quot;tenant\&quot;:\&quot;fortescue.canto.global\&quot;,\&quot;time\&quot;:\&quot;20220628165032000\&quot;,\&quot;name\&quot;:\&quot;FMG-220616-Solomon-0776.jpg\&quot;,\&quot;addedby\&quot;:\&quot;test\&quot;},{\&quot;scheme\&quot;:\&quot;image\&quot;,\&quot;id\&quot;:\&quot;v93p2obel16d78bui63fdnm940\&quot;,\&quot;tenant\&quot;:\&quot;fortescue.canto.global\&quot;,\&quot;time\&quot;:\&quot;20220629150534000\&quot;,\&quot;name\&quot;:\&quot;FMG-220613-Iron Bridge-1413.jpg\&quot;,\&quot;addedby\&quot;:\&quot;test\&quot;},{\&quot;scheme\&quot;:\&quot;image\&quot;,\&quot;id\&quot;:\&quot;dtkp01l8ep4477qvaabe0uuh4e\&quot;,\&quot;tenant\&quot;:\&quot;fortescue.canto.global\&quot;,\&quot;time\&quot;:\&quot;20220629150558000\&quot;,\&quot;name\&quot;:\&quot;FMG-220613-Iron Bridge-1429.jpg\&quot;,\&quot;addedby\&quot;:\&quot;test\&quot;},{\&quot;scheme\&quot;:\&quot;image\&quot;,\&quot;id\&quot;:\&quot;21h4ivvcdh0i56iqjf0g0gsu5p\&quot;,\&quot;tenant\&quot;:\&quot;fortescue.canto.global\&quot;,\&quot;time\&quot;:\&quot;20220629150606000\&quot;,\&quot;name\&quot;:\&quot;FMG-220613-Iron Bridge-1432.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5C4236F74AA946B61018A2D34038DF" ma:contentTypeVersion="14" ma:contentTypeDescription="Create a new document." ma:contentTypeScope="" ma:versionID="5a3f88ec1ea19cebefc9e7ba73729986">
  <xsd:schema xmlns:xsd="http://www.w3.org/2001/XMLSchema" xmlns:xs="http://www.w3.org/2001/XMLSchema" xmlns:p="http://schemas.microsoft.com/office/2006/metadata/properties" xmlns:ns2="6157872c-c498-42c9-81e1-8c6e0ed29f6a" xmlns:ns3="978cda6e-e1e4-4c99-b527-8e52bcfd2269" targetNamespace="http://schemas.microsoft.com/office/2006/metadata/properties" ma:root="true" ma:fieldsID="a6f1aa3ca13666ff09c1cc8ab0e87811" ns2:_="" ns3:_="">
    <xsd:import namespace="6157872c-c498-42c9-81e1-8c6e0ed29f6a"/>
    <xsd:import namespace="978cda6e-e1e4-4c99-b527-8e52bcfd226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57872c-c498-42c9-81e1-8c6e0ed29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60e4bea-e818-4595-a733-0a06d4f156d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8cda6e-e1e4-4c99-b527-8e52bcfd226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62de331-da01-4fa0-9735-5706f5a5060a}" ma:internalName="TaxCatchAll" ma:showField="CatchAllData" ma:web="978cda6e-e1e4-4c99-b527-8e52bcfd226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78cda6e-e1e4-4c99-b527-8e52bcfd2269" xsi:nil="true"/>
    <lcf76f155ced4ddcb4097134ff3c332f xmlns="6157872c-c498-42c9-81e1-8c6e0ed29f6a">
      <Terms xmlns="http://schemas.microsoft.com/office/infopath/2007/PartnerControls"/>
    </lcf76f155ced4ddcb4097134ff3c332f>
    <SharedWithUsers xmlns="978cda6e-e1e4-4c99-b527-8e52bcfd2269">
      <UserInfo>
        <DisplayName>Ammie Davies</DisplayName>
        <AccountId>105</AccountId>
        <AccountType/>
      </UserInfo>
    </SharedWithUsers>
  </documentManagement>
</p:properties>
</file>

<file path=customXml/itemProps1.xml><?xml version="1.0" encoding="utf-8"?>
<ds:datastoreItem xmlns:ds="http://schemas.openxmlformats.org/officeDocument/2006/customXml" ds:itemID="{E49FD203-D093-4455-879B-1710A5164FD0}">
  <ds:schemaRefs>
    <ds:schemaRef ds:uri="http://schemas.microsoft.com/sharepoint/v3/contenttype/forms"/>
  </ds:schemaRefs>
</ds:datastoreItem>
</file>

<file path=customXml/itemProps2.xml><?xml version="1.0" encoding="utf-8"?>
<ds:datastoreItem xmlns:ds="http://schemas.openxmlformats.org/officeDocument/2006/customXml" ds:itemID="{30D26FB5-8F43-4BEA-9995-57424DC89C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57872c-c498-42c9-81e1-8c6e0ed29f6a"/>
    <ds:schemaRef ds:uri="978cda6e-e1e4-4c99-b527-8e52bcfd22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B54382-D3F2-4909-8670-6C857192EE6C}">
  <ds:schemaRefs>
    <ds:schemaRef ds:uri="http://schemas.microsoft.com/office/2006/documentManagement/types"/>
    <ds:schemaRef ds:uri="http://schemas.microsoft.com/office/2006/metadata/properties"/>
    <ds:schemaRef ds:uri="http://purl.org/dc/dcmitype/"/>
    <ds:schemaRef ds:uri="http://www.w3.org/XML/1998/namespace"/>
    <ds:schemaRef ds:uri="http://purl.org/dc/elements/1.1/"/>
    <ds:schemaRef ds:uri="d968f5f8-5b24-4466-80fd-71c18a6bb113"/>
    <ds:schemaRef ds:uri="4e747fd3-7768-45d0-b664-3b8d7ca2e234"/>
    <ds:schemaRef ds:uri="http://schemas.microsoft.com/office/infopath/2007/PartnerControls"/>
    <ds:schemaRef ds:uri="http://schemas.openxmlformats.org/package/2006/metadata/core-properties"/>
    <ds:schemaRef ds:uri="http://purl.org/dc/terms/"/>
    <ds:schemaRef ds:uri="978cda6e-e1e4-4c99-b527-8e52bcfd2269"/>
    <ds:schemaRef ds:uri="6157872c-c498-42c9-81e1-8c6e0ed29f6a"/>
  </ds:schemaRefs>
</ds:datastoreItem>
</file>

<file path=docProps/app.xml><?xml version="1.0" encoding="utf-8"?>
<Properties xmlns="http://schemas.openxmlformats.org/officeDocument/2006/extended-properties" xmlns:vt="http://schemas.openxmlformats.org/officeDocument/2006/docPropsVTypes">
  <Template>FY24 Fortescue PPT TEMPLATE_2</Template>
  <TotalTime>32</TotalTime>
  <Words>1138</Words>
  <Application>Microsoft Office PowerPoint</Application>
  <PresentationFormat>Widescreen</PresentationFormat>
  <Paragraphs>135</Paragraphs>
  <Slides>15</Slides>
  <Notes>7</Notes>
  <HiddenSlides>0</HiddenSlides>
  <MMClips>0</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Presentation guide</vt:lpstr>
      <vt:lpstr>Covers</vt:lpstr>
      <vt:lpstr>Dividers</vt:lpstr>
      <vt:lpstr>General</vt:lpstr>
      <vt:lpstr>Short text and statistics</vt:lpstr>
      <vt:lpstr>Safety</vt:lpstr>
      <vt:lpstr>Supplier information pack foundational Human Rights</vt:lpstr>
      <vt:lpstr>PowerPoint Presentation</vt:lpstr>
      <vt:lpstr>PowerPoint Presentation</vt:lpstr>
      <vt:lpstr>UN Universal Declaration of Human Rights </vt:lpstr>
      <vt:lpstr>Why are human rights important to businesses?</vt:lpstr>
      <vt:lpstr>What is modern slavery?</vt:lpstr>
      <vt:lpstr>What is modern slavery?</vt:lpstr>
      <vt:lpstr>Modern slavery in a global context </vt:lpstr>
      <vt:lpstr>When does forced labour occur?</vt:lpstr>
      <vt:lpstr>What are indicators of modern slavery?</vt:lpstr>
      <vt:lpstr>What are indicators of modern slavery?</vt:lpstr>
      <vt:lpstr>What actions can my business take?</vt:lpstr>
      <vt:lpstr>External resources</vt:lpstr>
      <vt:lpstr>Contact</vt:lpstr>
      <vt:lpstr>PowerPoint Presentation</vt:lpstr>
    </vt:vector>
  </TitlesOfParts>
  <Manager/>
  <Company>Fortescue Metals Group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Supplier information pack: foundational Human Rights</dc:title>
  <dc:subject/>
  <dc:creator>Ammie Davies</dc:creator>
  <cp:keywords/>
  <dc:description/>
  <cp:lastModifiedBy>Lisa Harris</cp:lastModifiedBy>
  <cp:revision>21</cp:revision>
  <dcterms:created xsi:type="dcterms:W3CDTF">2024-01-16T03:19:23Z</dcterms:created>
  <dcterms:modified xsi:type="dcterms:W3CDTF">2024-02-01T01:18:35Z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0x010100EA5C4236F74AA946B61018A2D34038DF</vt:lpwstr>
  </property>
  <property fmtid="{D5CDD505-2E9C-101B-9397-08002B2CF9AE}" pid="3" name="MediaServiceImageTags">
    <vt:lpwstr/>
  </property>
  <property fmtid="{D5CDD505-2E9C-101B-9397-08002B2CF9AE}" pid="4" name="MSIP_Label_4eec1c99-31d3-4e87-859e-7c7f74847519_Enabled">
    <vt:lpwstr>true</vt:lpwstr>
  </property>
  <property fmtid="{D5CDD505-2E9C-101B-9397-08002B2CF9AE}" pid="5" name="MSIP_Label_4eec1c99-31d3-4e87-859e-7c7f74847519_SetDate">
    <vt:lpwstr>2023-07-06T01:10:06Z</vt:lpwstr>
  </property>
  <property fmtid="{D5CDD505-2E9C-101B-9397-08002B2CF9AE}" pid="6" name="MSIP_Label_4eec1c99-31d3-4e87-859e-7c7f74847519_Method">
    <vt:lpwstr>Privileged</vt:lpwstr>
  </property>
  <property fmtid="{D5CDD505-2E9C-101B-9397-08002B2CF9AE}" pid="7" name="MSIP_Label_4eec1c99-31d3-4e87-859e-7c7f74847519_Name">
    <vt:lpwstr>4eec1c99-31d3-4e87-859e-7c7f74847519</vt:lpwstr>
  </property>
  <property fmtid="{D5CDD505-2E9C-101B-9397-08002B2CF9AE}" pid="8" name="MSIP_Label_4eec1c99-31d3-4e87-859e-7c7f74847519_SiteId">
    <vt:lpwstr>143a7396-a856-47d7-8e31-62990b5bacd0</vt:lpwstr>
  </property>
  <property fmtid="{D5CDD505-2E9C-101B-9397-08002B2CF9AE}" pid="9" name="MSIP_Label_4eec1c99-31d3-4e87-859e-7c7f74847519_ActionId">
    <vt:lpwstr>2b18b3bd-2f00-4930-a40d-4722a95c68eb</vt:lpwstr>
  </property>
  <property fmtid="{D5CDD505-2E9C-101B-9397-08002B2CF9AE}" pid="10" name="MSIP_Label_4eec1c99-31d3-4e87-859e-7c7f74847519_ContentBits">
    <vt:lpwstr>0</vt:lpwstr>
  </property>
</Properties>
</file>